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6.xml" ContentType="application/vnd.openxmlformats-officedocument.presentationml.tags+xml"/>
  <Override PartName="/ppt/notesSlides/notesSlide2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7" r:id="rId1"/>
  </p:sldMasterIdLst>
  <p:notesMasterIdLst>
    <p:notesMasterId r:id="rId29"/>
  </p:notesMasterIdLst>
  <p:sldIdLst>
    <p:sldId id="256" r:id="rId2"/>
    <p:sldId id="614" r:id="rId3"/>
    <p:sldId id="583" r:id="rId4"/>
    <p:sldId id="615" r:id="rId5"/>
    <p:sldId id="616" r:id="rId6"/>
    <p:sldId id="603" r:id="rId7"/>
    <p:sldId id="587" r:id="rId8"/>
    <p:sldId id="592" r:id="rId9"/>
    <p:sldId id="611" r:id="rId10"/>
    <p:sldId id="595" r:id="rId11"/>
    <p:sldId id="594" r:id="rId12"/>
    <p:sldId id="607" r:id="rId13"/>
    <p:sldId id="588" r:id="rId14"/>
    <p:sldId id="584" r:id="rId15"/>
    <p:sldId id="590" r:id="rId16"/>
    <p:sldId id="608" r:id="rId17"/>
    <p:sldId id="580" r:id="rId18"/>
    <p:sldId id="585" r:id="rId19"/>
    <p:sldId id="613" r:id="rId20"/>
    <p:sldId id="598" r:id="rId21"/>
    <p:sldId id="609" r:id="rId22"/>
    <p:sldId id="617" r:id="rId23"/>
    <p:sldId id="600" r:id="rId24"/>
    <p:sldId id="601" r:id="rId25"/>
    <p:sldId id="602" r:id="rId26"/>
    <p:sldId id="612" r:id="rId27"/>
    <p:sldId id="60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5239EC9-E958-F244-A3D6-406602848345}">
          <p14:sldIdLst>
            <p14:sldId id="256"/>
            <p14:sldId id="614"/>
            <p14:sldId id="583"/>
            <p14:sldId id="615"/>
            <p14:sldId id="616"/>
            <p14:sldId id="603"/>
            <p14:sldId id="587"/>
            <p14:sldId id="592"/>
            <p14:sldId id="611"/>
            <p14:sldId id="595"/>
            <p14:sldId id="594"/>
            <p14:sldId id="607"/>
            <p14:sldId id="588"/>
            <p14:sldId id="584"/>
            <p14:sldId id="590"/>
            <p14:sldId id="608"/>
            <p14:sldId id="580"/>
            <p14:sldId id="585"/>
            <p14:sldId id="613"/>
            <p14:sldId id="598"/>
            <p14:sldId id="609"/>
            <p14:sldId id="617"/>
            <p14:sldId id="600"/>
            <p14:sldId id="601"/>
            <p14:sldId id="602"/>
            <p14:sldId id="612"/>
            <p14:sldId id="6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1961"/>
    <a:srgbClr val="F3883A"/>
    <a:srgbClr val="FF8F3A"/>
    <a:srgbClr val="000000"/>
    <a:srgbClr val="FF0000"/>
    <a:srgbClr val="FFC000"/>
    <a:srgbClr val="00B0F0"/>
    <a:srgbClr val="4472C4"/>
    <a:srgbClr val="FF6367"/>
    <a:srgbClr val="2F5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4"/>
    <p:restoredTop sz="90749"/>
  </p:normalViewPr>
  <p:slideViewPr>
    <p:cSldViewPr snapToGrid="0">
      <p:cViewPr varScale="1">
        <p:scale>
          <a:sx n="140" d="100"/>
          <a:sy n="140" d="100"/>
        </p:scale>
        <p:origin x="400" y="200"/>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hammad Mozafary, M.D." userId="548c9402-a53f-45cf-bc62-591d67c9797a" providerId="ADAL" clId="{B6A35A9C-D3CF-5333-BA3B-D5F9FC9F4676}"/>
    <pc:docChg chg="undo redo custSel addSld delSld modSld sldOrd modMainMaster addSection delSection modSection">
      <pc:chgData name="Mohammad Mozafary, M.D." userId="548c9402-a53f-45cf-bc62-591d67c9797a" providerId="ADAL" clId="{B6A35A9C-D3CF-5333-BA3B-D5F9FC9F4676}" dt="2026-07-09T20:51:25.766" v="12987" actId="5793"/>
      <pc:docMkLst>
        <pc:docMk/>
      </pc:docMkLst>
      <pc:sldChg chg="addSp delSp modSp mod modTransition modClrScheme delAnim modAnim chgLayout modNotesTx">
        <pc:chgData name="Mohammad Mozafary, M.D." userId="548c9402-a53f-45cf-bc62-591d67c9797a" providerId="ADAL" clId="{B6A35A9C-D3CF-5333-BA3B-D5F9FC9F4676}" dt="2026-07-09T20:39:11.007" v="12835"/>
        <pc:sldMkLst>
          <pc:docMk/>
          <pc:sldMk cId="3150604398" sldId="256"/>
        </pc:sldMkLst>
        <pc:spChg chg="mod ord modVis">
          <ac:chgData name="Mohammad Mozafary, M.D." userId="548c9402-a53f-45cf-bc62-591d67c9797a" providerId="ADAL" clId="{B6A35A9C-D3CF-5333-BA3B-D5F9FC9F4676}" dt="2026-07-09T17:12:06.492" v="12436" actId="113"/>
          <ac:spMkLst>
            <pc:docMk/>
            <pc:sldMk cId="3150604398" sldId="256"/>
            <ac:spMk id="2" creationId="{D4EA35DE-58ED-C8B8-8073-D24DFBF28535}"/>
          </ac:spMkLst>
        </pc:spChg>
        <pc:spChg chg="add del mod">
          <ac:chgData name="Mohammad Mozafary, M.D." userId="548c9402-a53f-45cf-bc62-591d67c9797a" providerId="ADAL" clId="{B6A35A9C-D3CF-5333-BA3B-D5F9FC9F4676}" dt="2026-07-08T14:56:53.335" v="8473" actId="478"/>
          <ac:spMkLst>
            <pc:docMk/>
            <pc:sldMk cId="3150604398" sldId="256"/>
            <ac:spMk id="3" creationId="{01D385DF-8F67-8670-1CEF-8E9DC0AFC5D1}"/>
          </ac:spMkLst>
        </pc:spChg>
        <pc:spChg chg="add mod ord modVis">
          <ac:chgData name="Mohammad Mozafary, M.D." userId="548c9402-a53f-45cf-bc62-591d67c9797a" providerId="ADAL" clId="{B6A35A9C-D3CF-5333-BA3B-D5F9FC9F4676}" dt="2026-07-09T17:16:45.363" v="12668" actId="27636"/>
          <ac:spMkLst>
            <pc:docMk/>
            <pc:sldMk cId="3150604398" sldId="256"/>
            <ac:spMk id="6" creationId="{3326747B-A21B-6E8A-4E2B-503490049F4E}"/>
          </ac:spMkLst>
        </pc:spChg>
        <pc:spChg chg="add del mod">
          <ac:chgData name="Mohammad Mozafary, M.D." userId="548c9402-a53f-45cf-bc62-591d67c9797a" providerId="ADAL" clId="{B6A35A9C-D3CF-5333-BA3B-D5F9FC9F4676}" dt="2026-07-09T17:02:28.119" v="12359" actId="478"/>
          <ac:spMkLst>
            <pc:docMk/>
            <pc:sldMk cId="3150604398" sldId="256"/>
            <ac:spMk id="10" creationId="{C7FE4719-B385-64EA-BE35-4FE1DDBBF198}"/>
          </ac:spMkLst>
        </pc:spChg>
        <pc:spChg chg="add del mod modVis">
          <ac:chgData name="Mohammad Mozafary, M.D." userId="548c9402-a53f-45cf-bc62-591d67c9797a" providerId="ADAL" clId="{B6A35A9C-D3CF-5333-BA3B-D5F9FC9F4676}" dt="2026-07-09T17:06:34.855" v="12407" actId="478"/>
          <ac:spMkLst>
            <pc:docMk/>
            <pc:sldMk cId="3150604398" sldId="256"/>
            <ac:spMk id="12" creationId="{0160A13D-56DC-F024-15E1-A968411D231C}"/>
          </ac:spMkLst>
        </pc:spChg>
        <pc:spChg chg="add del">
          <ac:chgData name="Mohammad Mozafary, M.D." userId="548c9402-a53f-45cf-bc62-591d67c9797a" providerId="ADAL" clId="{B6A35A9C-D3CF-5333-BA3B-D5F9FC9F4676}" dt="2026-07-09T17:04:13.386" v="12378" actId="478"/>
          <ac:spMkLst>
            <pc:docMk/>
            <pc:sldMk cId="3150604398" sldId="256"/>
            <ac:spMk id="16" creationId="{818D2B04-0589-D8B0-BD96-438AAC73EBB6}"/>
          </ac:spMkLst>
        </pc:spChg>
        <pc:picChg chg="add mod modCrop">
          <ac:chgData name="Mohammad Mozafary, M.D." userId="548c9402-a53f-45cf-bc62-591d67c9797a" providerId="ADAL" clId="{B6A35A9C-D3CF-5333-BA3B-D5F9FC9F4676}" dt="2026-07-09T17:24:09.478" v="12675" actId="732"/>
          <ac:picMkLst>
            <pc:docMk/>
            <pc:sldMk cId="3150604398" sldId="256"/>
            <ac:picMk id="3" creationId="{808C8390-019F-ADD5-5CB6-006714801A02}"/>
          </ac:picMkLst>
        </pc:picChg>
        <pc:picChg chg="add del mod">
          <ac:chgData name="Mohammad Mozafary, M.D." userId="548c9402-a53f-45cf-bc62-591d67c9797a" providerId="ADAL" clId="{B6A35A9C-D3CF-5333-BA3B-D5F9FC9F4676}" dt="2026-07-08T14:58:31.908" v="8486" actId="478"/>
          <ac:picMkLst>
            <pc:docMk/>
            <pc:sldMk cId="3150604398" sldId="256"/>
            <ac:picMk id="4" creationId="{58207BCD-D1B7-0722-3A3E-C0D0B7FE6188}"/>
          </ac:picMkLst>
        </pc:picChg>
        <pc:picChg chg="add del mod">
          <ac:chgData name="Mohammad Mozafary, M.D." userId="548c9402-a53f-45cf-bc62-591d67c9797a" providerId="ADAL" clId="{B6A35A9C-D3CF-5333-BA3B-D5F9FC9F4676}" dt="2026-07-09T15:53:38.501" v="11628" actId="478"/>
          <ac:picMkLst>
            <pc:docMk/>
            <pc:sldMk cId="3150604398" sldId="256"/>
            <ac:picMk id="5" creationId="{374350D4-107F-8AF9-0DE7-3DB5DCCB284F}"/>
          </ac:picMkLst>
        </pc:picChg>
        <pc:picChg chg="add del mod">
          <ac:chgData name="Mohammad Mozafary, M.D." userId="548c9402-a53f-45cf-bc62-591d67c9797a" providerId="ADAL" clId="{B6A35A9C-D3CF-5333-BA3B-D5F9FC9F4676}" dt="2026-07-08T14:58:30.714" v="8485" actId="478"/>
          <ac:picMkLst>
            <pc:docMk/>
            <pc:sldMk cId="3150604398" sldId="256"/>
            <ac:picMk id="5" creationId="{916B6576-5550-1CAA-9486-C49996D78CF6}"/>
          </ac:picMkLst>
        </pc:picChg>
        <pc:picChg chg="add del mod">
          <ac:chgData name="Mohammad Mozafary, M.D." userId="548c9402-a53f-45cf-bc62-591d67c9797a" providerId="ADAL" clId="{B6A35A9C-D3CF-5333-BA3B-D5F9FC9F4676}" dt="2026-07-09T10:17:28.562" v="10672"/>
          <ac:picMkLst>
            <pc:docMk/>
            <pc:sldMk cId="3150604398" sldId="256"/>
            <ac:picMk id="5" creationId="{A88A5A40-DDFB-9EB5-E7F3-DF575FE44F61}"/>
          </ac:picMkLst>
        </pc:picChg>
        <pc:picChg chg="add del mod">
          <ac:chgData name="Mohammad Mozafary, M.D." userId="548c9402-a53f-45cf-bc62-591d67c9797a" providerId="ADAL" clId="{B6A35A9C-D3CF-5333-BA3B-D5F9FC9F4676}" dt="2026-07-09T19:55:32.219" v="12710"/>
          <ac:picMkLst>
            <pc:docMk/>
            <pc:sldMk cId="3150604398" sldId="256"/>
            <ac:picMk id="7" creationId="{E7265FB4-EC5E-7F86-5FB0-AD8063F454DF}"/>
          </ac:picMkLst>
        </pc:picChg>
        <pc:picChg chg="add del mod">
          <ac:chgData name="Mohammad Mozafary, M.D." userId="548c9402-a53f-45cf-bc62-591d67c9797a" providerId="ADAL" clId="{B6A35A9C-D3CF-5333-BA3B-D5F9FC9F4676}" dt="2026-07-08T18:16:52.739" v="9523" actId="21"/>
          <ac:picMkLst>
            <pc:docMk/>
            <pc:sldMk cId="3150604398" sldId="256"/>
            <ac:picMk id="8" creationId="{CC8E9867-C30A-6A46-9CA7-30442E4A066B}"/>
          </ac:picMkLst>
        </pc:picChg>
        <pc:picChg chg="add del mod">
          <ac:chgData name="Mohammad Mozafary, M.D." userId="548c9402-a53f-45cf-bc62-591d67c9797a" providerId="ADAL" clId="{B6A35A9C-D3CF-5333-BA3B-D5F9FC9F4676}" dt="2026-07-08T18:17:36.563" v="9533" actId="478"/>
          <ac:picMkLst>
            <pc:docMk/>
            <pc:sldMk cId="3150604398" sldId="256"/>
            <ac:picMk id="9" creationId="{09B245B2-A380-FB14-7D18-F395F893CE04}"/>
          </ac:picMkLst>
        </pc:picChg>
        <pc:picChg chg="add del mod">
          <ac:chgData name="Mohammad Mozafary, M.D." userId="548c9402-a53f-45cf-bc62-591d67c9797a" providerId="ADAL" clId="{B6A35A9C-D3CF-5333-BA3B-D5F9FC9F4676}" dt="2026-07-09T16:02:44.628" v="11700" actId="478"/>
          <ac:picMkLst>
            <pc:docMk/>
            <pc:sldMk cId="3150604398" sldId="256"/>
            <ac:picMk id="9" creationId="{5B49A206-6029-CDE9-2627-E62183AB58A6}"/>
          </ac:picMkLst>
        </pc:picChg>
        <pc:picChg chg="add del mod">
          <ac:chgData name="Mohammad Mozafary, M.D." userId="548c9402-a53f-45cf-bc62-591d67c9797a" providerId="ADAL" clId="{B6A35A9C-D3CF-5333-BA3B-D5F9FC9F4676}" dt="2026-07-09T10:17:47.855" v="10674"/>
          <ac:picMkLst>
            <pc:docMk/>
            <pc:sldMk cId="3150604398" sldId="256"/>
            <ac:picMk id="9" creationId="{C3F6BB91-4C9E-E443-DC58-DCC3C1EC6128}"/>
          </ac:picMkLst>
        </pc:picChg>
        <pc:picChg chg="add del mod">
          <ac:chgData name="Mohammad Mozafary, M.D." userId="548c9402-a53f-45cf-bc62-591d67c9797a" providerId="ADAL" clId="{B6A35A9C-D3CF-5333-BA3B-D5F9FC9F4676}" dt="2026-07-08T18:17:52.361" v="9536" actId="478"/>
          <ac:picMkLst>
            <pc:docMk/>
            <pc:sldMk cId="3150604398" sldId="256"/>
            <ac:picMk id="10" creationId="{648BAA66-EDE9-D82B-FDCA-27B20D535DCA}"/>
          </ac:picMkLst>
        </pc:picChg>
        <pc:picChg chg="add del mod">
          <ac:chgData name="Mohammad Mozafary, M.D." userId="548c9402-a53f-45cf-bc62-591d67c9797a" providerId="ADAL" clId="{B6A35A9C-D3CF-5333-BA3B-D5F9FC9F4676}" dt="2026-07-09T20:04:56.912" v="12722"/>
          <ac:picMkLst>
            <pc:docMk/>
            <pc:sldMk cId="3150604398" sldId="256"/>
            <ac:picMk id="10" creationId="{A63DC1A5-1790-B668-5C94-D436345822A2}"/>
          </ac:picMkLst>
        </pc:picChg>
        <pc:picChg chg="add del mod">
          <ac:chgData name="Mohammad Mozafary, M.D." userId="548c9402-a53f-45cf-bc62-591d67c9797a" providerId="ADAL" clId="{B6A35A9C-D3CF-5333-BA3B-D5F9FC9F4676}" dt="2026-07-09T10:43:25.017" v="10819"/>
          <ac:picMkLst>
            <pc:docMk/>
            <pc:sldMk cId="3150604398" sldId="256"/>
            <ac:picMk id="12" creationId="{C40C0086-224A-25C8-1078-47FCA7456A17}"/>
          </ac:picMkLst>
        </pc:picChg>
        <pc:picChg chg="add mod modVis modCrop">
          <ac:chgData name="Mohammad Mozafary, M.D." userId="548c9402-a53f-45cf-bc62-591d67c9797a" providerId="ADAL" clId="{B6A35A9C-D3CF-5333-BA3B-D5F9FC9F4676}" dt="2026-07-09T17:17:12.338" v="12671" actId="1035"/>
          <ac:picMkLst>
            <pc:docMk/>
            <pc:sldMk cId="3150604398" sldId="256"/>
            <ac:picMk id="14" creationId="{872AF245-701E-5E70-F284-641CE6B72118}"/>
          </ac:picMkLst>
        </pc:picChg>
        <pc:picChg chg="add del mod">
          <ac:chgData name="Mohammad Mozafary, M.D." userId="548c9402-a53f-45cf-bc62-591d67c9797a" providerId="ADAL" clId="{B6A35A9C-D3CF-5333-BA3B-D5F9FC9F4676}" dt="2026-07-09T06:01:49.407" v="10528"/>
          <ac:picMkLst>
            <pc:docMk/>
            <pc:sldMk cId="3150604398" sldId="256"/>
            <ac:picMk id="14" creationId="{D12C9A0A-5513-EEF6-900B-1B9F17A26A15}"/>
          </ac:picMkLst>
        </pc:picChg>
        <pc:picChg chg="add del mod">
          <ac:chgData name="Mohammad Mozafary, M.D." userId="548c9402-a53f-45cf-bc62-591d67c9797a" providerId="ADAL" clId="{B6A35A9C-D3CF-5333-BA3B-D5F9FC9F4676}" dt="2026-07-09T10:52:18.267" v="10828"/>
          <ac:picMkLst>
            <pc:docMk/>
            <pc:sldMk cId="3150604398" sldId="256"/>
            <ac:picMk id="15" creationId="{1D8D4ADF-6B92-1B7F-3E51-049F9D768BDD}"/>
          </ac:picMkLst>
        </pc:picChg>
        <pc:picChg chg="add del mod">
          <ac:chgData name="Mohammad Mozafary, M.D." userId="548c9402-a53f-45cf-bc62-591d67c9797a" providerId="ADAL" clId="{B6A35A9C-D3CF-5333-BA3B-D5F9FC9F4676}" dt="2026-07-09T20:11:51.682" v="12725"/>
          <ac:picMkLst>
            <pc:docMk/>
            <pc:sldMk cId="3150604398" sldId="256"/>
            <ac:picMk id="15" creationId="{66CC255D-9EBE-FD5A-D610-E81FCA60AEFF}"/>
          </ac:picMkLst>
        </pc:picChg>
        <pc:picChg chg="add del mod">
          <ac:chgData name="Mohammad Mozafary, M.D." userId="548c9402-a53f-45cf-bc62-591d67c9797a" providerId="ADAL" clId="{B6A35A9C-D3CF-5333-BA3B-D5F9FC9F4676}" dt="2026-07-09T06:03:08.508" v="10530"/>
          <ac:picMkLst>
            <pc:docMk/>
            <pc:sldMk cId="3150604398" sldId="256"/>
            <ac:picMk id="17" creationId="{82FD8F90-F637-DCE1-D6DC-23D262523037}"/>
          </ac:picMkLst>
        </pc:picChg>
        <pc:picChg chg="add del mod">
          <ac:chgData name="Mohammad Mozafary, M.D." userId="548c9402-a53f-45cf-bc62-591d67c9797a" providerId="ADAL" clId="{B6A35A9C-D3CF-5333-BA3B-D5F9FC9F4676}" dt="2026-07-09T20:21:45.407" v="12745"/>
          <ac:picMkLst>
            <pc:docMk/>
            <pc:sldMk cId="3150604398" sldId="256"/>
            <ac:picMk id="18" creationId="{7D3E1BBC-E65A-7ED1-3E00-0716CA4A36AC}"/>
          </ac:picMkLst>
        </pc:picChg>
        <pc:picChg chg="add del mod">
          <ac:chgData name="Mohammad Mozafary, M.D." userId="548c9402-a53f-45cf-bc62-591d67c9797a" providerId="ADAL" clId="{B6A35A9C-D3CF-5333-BA3B-D5F9FC9F4676}" dt="2026-07-09T06:14:23.201" v="10558"/>
          <ac:picMkLst>
            <pc:docMk/>
            <pc:sldMk cId="3150604398" sldId="256"/>
            <ac:picMk id="20" creationId="{9BD02DFB-A587-3A9A-2FD1-80B3F7E531BA}"/>
          </ac:picMkLst>
        </pc:picChg>
        <pc:picChg chg="add del mod">
          <ac:chgData name="Mohammad Mozafary, M.D." userId="548c9402-a53f-45cf-bc62-591d67c9797a" providerId="ADAL" clId="{B6A35A9C-D3CF-5333-BA3B-D5F9FC9F4676}" dt="2026-07-09T20:21:59.287" v="12747"/>
          <ac:picMkLst>
            <pc:docMk/>
            <pc:sldMk cId="3150604398" sldId="256"/>
            <ac:picMk id="21" creationId="{8616089B-CCEE-8FAE-FA14-64857AE7C1C1}"/>
          </ac:picMkLst>
        </pc:picChg>
        <pc:picChg chg="add del mod modCrop">
          <ac:chgData name="Mohammad Mozafary, M.D." userId="548c9402-a53f-45cf-bc62-591d67c9797a" providerId="ADAL" clId="{B6A35A9C-D3CF-5333-BA3B-D5F9FC9F4676}" dt="2026-07-09T10:16:06.161" v="10669" actId="478"/>
          <ac:picMkLst>
            <pc:docMk/>
            <pc:sldMk cId="3150604398" sldId="256"/>
            <ac:picMk id="23" creationId="{1E1FE733-DD7F-B944-7D23-739B6305F7CC}"/>
          </ac:picMkLst>
        </pc:picChg>
        <pc:picChg chg="add del mod">
          <ac:chgData name="Mohammad Mozafary, M.D." userId="548c9402-a53f-45cf-bc62-591d67c9797a" providerId="ADAL" clId="{B6A35A9C-D3CF-5333-BA3B-D5F9FC9F4676}" dt="2026-07-09T20:31:23.109" v="12787"/>
          <ac:picMkLst>
            <pc:docMk/>
            <pc:sldMk cId="3150604398" sldId="256"/>
            <ac:picMk id="24" creationId="{FA337BBA-0474-BB24-D10E-764DA299B3BA}"/>
          </ac:picMkLst>
        </pc:picChg>
        <pc:picChg chg="add del mod">
          <ac:chgData name="Mohammad Mozafary, M.D." userId="548c9402-a53f-45cf-bc62-591d67c9797a" providerId="ADAL" clId="{B6A35A9C-D3CF-5333-BA3B-D5F9FC9F4676}" dt="2026-07-09T20:31:33.178" v="12789"/>
          <ac:picMkLst>
            <pc:docMk/>
            <pc:sldMk cId="3150604398" sldId="256"/>
            <ac:picMk id="27" creationId="{60421260-0210-691E-038F-A3B0D3A31F94}"/>
          </ac:picMkLst>
        </pc:picChg>
        <pc:picChg chg="add del mod">
          <ac:chgData name="Mohammad Mozafary, M.D." userId="548c9402-a53f-45cf-bc62-591d67c9797a" providerId="ADAL" clId="{B6A35A9C-D3CF-5333-BA3B-D5F9FC9F4676}" dt="2026-07-09T20:39:11.007" v="12835"/>
          <ac:picMkLst>
            <pc:docMk/>
            <pc:sldMk cId="3150604398" sldId="256"/>
            <ac:picMk id="30" creationId="{5BF4FB4C-6860-1E38-EF7A-38CDEE3990E1}"/>
          </ac:picMkLst>
        </pc:picChg>
      </pc:sldChg>
      <pc:sldChg chg="addSp delSp modSp mod ord modTransition modAnim modShow modNotesTx">
        <pc:chgData name="Mohammad Mozafary, M.D." userId="548c9402-a53f-45cf-bc62-591d67c9797a" providerId="ADAL" clId="{B6A35A9C-D3CF-5333-BA3B-D5F9FC9F4676}" dt="2026-07-09T20:39:11.007" v="12835"/>
        <pc:sldMkLst>
          <pc:docMk/>
          <pc:sldMk cId="1726335745" sldId="580"/>
        </pc:sldMkLst>
        <pc:spChg chg="mod">
          <ac:chgData name="Mohammad Mozafary, M.D." userId="548c9402-a53f-45cf-bc62-591d67c9797a" providerId="ADAL" clId="{B6A35A9C-D3CF-5333-BA3B-D5F9FC9F4676}" dt="2026-07-09T14:25:37.302" v="10978" actId="2711"/>
          <ac:spMkLst>
            <pc:docMk/>
            <pc:sldMk cId="1726335745" sldId="580"/>
            <ac:spMk id="2" creationId="{BCA73E80-7714-0DD4-3F0D-5CC15055BAAF}"/>
          </ac:spMkLst>
        </pc:spChg>
        <pc:spChg chg="add del mod">
          <ac:chgData name="Mohammad Mozafary, M.D." userId="548c9402-a53f-45cf-bc62-591d67c9797a" providerId="ADAL" clId="{B6A35A9C-D3CF-5333-BA3B-D5F9FC9F4676}" dt="2026-07-09T14:25:47.752" v="10987" actId="478"/>
          <ac:spMkLst>
            <pc:docMk/>
            <pc:sldMk cId="1726335745" sldId="580"/>
            <ac:spMk id="3" creationId="{B79CC3DA-8100-6F2A-B8AC-32C42C9C893C}"/>
          </ac:spMkLst>
        </pc:spChg>
        <pc:spChg chg="mod">
          <ac:chgData name="Mohammad Mozafary, M.D." userId="548c9402-a53f-45cf-bc62-591d67c9797a" providerId="ADAL" clId="{B6A35A9C-D3CF-5333-BA3B-D5F9FC9F4676}" dt="2026-07-03T17:14:52.360" v="6419"/>
          <ac:spMkLst>
            <pc:docMk/>
            <pc:sldMk cId="1726335745" sldId="580"/>
            <ac:spMk id="4" creationId="{5DFA8DDA-AFDF-0BAC-BCE1-86C872E6C2B3}"/>
          </ac:spMkLst>
        </pc:spChg>
        <pc:spChg chg="mod">
          <ac:chgData name="Mohammad Mozafary, M.D." userId="548c9402-a53f-45cf-bc62-591d67c9797a" providerId="ADAL" clId="{B6A35A9C-D3CF-5333-BA3B-D5F9FC9F4676}" dt="2026-07-03T18:05:35.595" v="6475" actId="122"/>
          <ac:spMkLst>
            <pc:docMk/>
            <pc:sldMk cId="1726335745" sldId="580"/>
            <ac:spMk id="6" creationId="{06ED52A4-D4E5-5C46-2A4C-19A25AED5974}"/>
          </ac:spMkLst>
        </pc:spChg>
        <pc:spChg chg="add mod">
          <ac:chgData name="Mohammad Mozafary, M.D." userId="548c9402-a53f-45cf-bc62-591d67c9797a" providerId="ADAL" clId="{B6A35A9C-D3CF-5333-BA3B-D5F9FC9F4676}" dt="2026-07-03T14:44:32.859" v="6381" actId="2711"/>
          <ac:spMkLst>
            <pc:docMk/>
            <pc:sldMk cId="1726335745" sldId="580"/>
            <ac:spMk id="9" creationId="{24A746BD-9869-1CF6-1EAB-D8795B4F9998}"/>
          </ac:spMkLst>
        </pc:spChg>
        <pc:spChg chg="add mod">
          <ac:chgData name="Mohammad Mozafary, M.D." userId="548c9402-a53f-45cf-bc62-591d67c9797a" providerId="ADAL" clId="{B6A35A9C-D3CF-5333-BA3B-D5F9FC9F4676}" dt="2026-07-03T14:44:32.859" v="6381" actId="2711"/>
          <ac:spMkLst>
            <pc:docMk/>
            <pc:sldMk cId="1726335745" sldId="580"/>
            <ac:spMk id="10" creationId="{53675D3B-F857-FF4D-F9F2-C2F86C81D746}"/>
          </ac:spMkLst>
        </pc:spChg>
        <pc:spChg chg="add mod">
          <ac:chgData name="Mohammad Mozafary, M.D." userId="548c9402-a53f-45cf-bc62-591d67c9797a" providerId="ADAL" clId="{B6A35A9C-D3CF-5333-BA3B-D5F9FC9F4676}" dt="2026-07-03T13:03:47.260" v="6232" actId="14100"/>
          <ac:spMkLst>
            <pc:docMk/>
            <pc:sldMk cId="1726335745" sldId="580"/>
            <ac:spMk id="11" creationId="{9D074A72-73EF-06C7-45A7-7A897776ED5B}"/>
          </ac:spMkLst>
        </pc:spChg>
        <pc:picChg chg="add del mod">
          <ac:chgData name="Mohammad Mozafary, M.D." userId="548c9402-a53f-45cf-bc62-591d67c9797a" providerId="ADAL" clId="{B6A35A9C-D3CF-5333-BA3B-D5F9FC9F4676}" dt="2026-07-09T20:04:56.912" v="12722"/>
          <ac:picMkLst>
            <pc:docMk/>
            <pc:sldMk cId="1726335745" sldId="580"/>
            <ac:picMk id="5" creationId="{2D0F629B-3C12-B6DA-98FD-A99A23EC08B3}"/>
          </ac:picMkLst>
        </pc:picChg>
        <pc:picChg chg="add del mod">
          <ac:chgData name="Mohammad Mozafary, M.D." userId="548c9402-a53f-45cf-bc62-591d67c9797a" providerId="ADAL" clId="{B6A35A9C-D3CF-5333-BA3B-D5F9FC9F4676}" dt="2026-07-09T06:01:49.407" v="10528"/>
          <ac:picMkLst>
            <pc:docMk/>
            <pc:sldMk cId="1726335745" sldId="580"/>
            <ac:picMk id="5" creationId="{548D1987-1C20-1F97-3971-7B4ADD7BDCDF}"/>
          </ac:picMkLst>
        </pc:picChg>
        <pc:picChg chg="add del mod">
          <ac:chgData name="Mohammad Mozafary, M.D." userId="548c9402-a53f-45cf-bc62-591d67c9797a" providerId="ADAL" clId="{B6A35A9C-D3CF-5333-BA3B-D5F9FC9F4676}" dt="2026-07-09T16:02:58.186" v="11705"/>
          <ac:picMkLst>
            <pc:docMk/>
            <pc:sldMk cId="1726335745" sldId="580"/>
            <ac:picMk id="7" creationId="{AD9C2614-29F7-4D95-B6B5-A012BF9EA026}"/>
          </ac:picMkLst>
        </pc:picChg>
        <pc:picChg chg="add del mod">
          <ac:chgData name="Mohammad Mozafary, M.D." userId="548c9402-a53f-45cf-bc62-591d67c9797a" providerId="ADAL" clId="{B6A35A9C-D3CF-5333-BA3B-D5F9FC9F4676}" dt="2026-07-09T10:16:13.067" v="10670"/>
          <ac:picMkLst>
            <pc:docMk/>
            <pc:sldMk cId="1726335745" sldId="580"/>
            <ac:picMk id="8" creationId="{7B41C5DE-EC0D-ADC3-6854-CDA287C973CB}"/>
          </ac:picMkLst>
        </pc:picChg>
        <pc:picChg chg="add del mod">
          <ac:chgData name="Mohammad Mozafary, M.D." userId="548c9402-a53f-45cf-bc62-591d67c9797a" providerId="ADAL" clId="{B6A35A9C-D3CF-5333-BA3B-D5F9FC9F4676}" dt="2026-07-09T20:27:10.054" v="12775"/>
          <ac:picMkLst>
            <pc:docMk/>
            <pc:sldMk cId="1726335745" sldId="580"/>
            <ac:picMk id="8" creationId="{A4462F0C-73A5-9CF1-8751-E399E05431D4}"/>
          </ac:picMkLst>
        </pc:picChg>
        <pc:picChg chg="add del mod">
          <ac:chgData name="Mohammad Mozafary, M.D." userId="548c9402-a53f-45cf-bc62-591d67c9797a" providerId="ADAL" clId="{B6A35A9C-D3CF-5333-BA3B-D5F9FC9F4676}" dt="2026-07-09T10:52:18.267" v="10828"/>
          <ac:picMkLst>
            <pc:docMk/>
            <pc:sldMk cId="1726335745" sldId="580"/>
            <ac:picMk id="12" creationId="{ADCA37BD-12F6-73F5-E0D1-F619C5FA058E}"/>
          </ac:picMkLst>
        </pc:picChg>
        <pc:picChg chg="add del mod">
          <ac:chgData name="Mohammad Mozafary, M.D." userId="548c9402-a53f-45cf-bc62-591d67c9797a" providerId="ADAL" clId="{B6A35A9C-D3CF-5333-BA3B-D5F9FC9F4676}" dt="2026-07-09T20:39:11.007" v="12835"/>
          <ac:picMkLst>
            <pc:docMk/>
            <pc:sldMk cId="1726335745" sldId="580"/>
            <ac:picMk id="14" creationId="{618C64E0-98FC-5BCF-5045-197E3BE5BA71}"/>
          </ac:picMkLst>
        </pc:picChg>
      </pc:sldChg>
      <pc:sldChg chg="addSp delSp modSp new mod ord modTransition modClrScheme delAnim modAnim chgLayout modNotesTx">
        <pc:chgData name="Mohammad Mozafary, M.D." userId="548c9402-a53f-45cf-bc62-591d67c9797a" providerId="ADAL" clId="{B6A35A9C-D3CF-5333-BA3B-D5F9FC9F4676}" dt="2026-07-09T20:39:11.007" v="12835"/>
        <pc:sldMkLst>
          <pc:docMk/>
          <pc:sldMk cId="51049881" sldId="583"/>
        </pc:sldMkLst>
        <pc:spChg chg="add del mod">
          <ac:chgData name="Mohammad Mozafary, M.D." userId="548c9402-a53f-45cf-bc62-591d67c9797a" providerId="ADAL" clId="{B6A35A9C-D3CF-5333-BA3B-D5F9FC9F4676}" dt="2026-07-08T16:13:27.395" v="8804" actId="478"/>
          <ac:spMkLst>
            <pc:docMk/>
            <pc:sldMk cId="51049881" sldId="583"/>
            <ac:spMk id="2" creationId="{D804F0A2-24BC-0169-479F-B8B68E302F3B}"/>
          </ac:spMkLst>
        </pc:spChg>
        <pc:spChg chg="mod ord">
          <ac:chgData name="Mohammad Mozafary, M.D." userId="548c9402-a53f-45cf-bc62-591d67c9797a" providerId="ADAL" clId="{B6A35A9C-D3CF-5333-BA3B-D5F9FC9F4676}" dt="2026-07-08T13:46:03.763" v="8463" actId="20577"/>
          <ac:spMkLst>
            <pc:docMk/>
            <pc:sldMk cId="51049881" sldId="583"/>
            <ac:spMk id="4" creationId="{D666A03A-71CE-475F-6FA0-A9267B12EAD8}"/>
          </ac:spMkLst>
        </pc:spChg>
        <pc:spChg chg="add del mod">
          <ac:chgData name="Mohammad Mozafary, M.D." userId="548c9402-a53f-45cf-bc62-591d67c9797a" providerId="ADAL" clId="{B6A35A9C-D3CF-5333-BA3B-D5F9FC9F4676}" dt="2026-07-08T16:13:37.201" v="8809" actId="478"/>
          <ac:spMkLst>
            <pc:docMk/>
            <pc:sldMk cId="51049881" sldId="583"/>
            <ac:spMk id="5" creationId="{DB337A5A-A00E-5B1D-50D7-C45F775D9BF9}"/>
          </ac:spMkLst>
        </pc:spChg>
        <pc:spChg chg="add del mod ord">
          <ac:chgData name="Mohammad Mozafary, M.D." userId="548c9402-a53f-45cf-bc62-591d67c9797a" providerId="ADAL" clId="{B6A35A9C-D3CF-5333-BA3B-D5F9FC9F4676}" dt="2026-07-08T16:13:34.347" v="8806" actId="478"/>
          <ac:spMkLst>
            <pc:docMk/>
            <pc:sldMk cId="51049881" sldId="583"/>
            <ac:spMk id="7" creationId="{AE0BC6B4-63BC-3A29-439E-8FECD1F7D86C}"/>
          </ac:spMkLst>
        </pc:spChg>
        <pc:spChg chg="add del mod ord">
          <ac:chgData name="Mohammad Mozafary, M.D." userId="548c9402-a53f-45cf-bc62-591d67c9797a" providerId="ADAL" clId="{B6A35A9C-D3CF-5333-BA3B-D5F9FC9F4676}" dt="2026-07-08T16:13:34.980" v="8807" actId="478"/>
          <ac:spMkLst>
            <pc:docMk/>
            <pc:sldMk cId="51049881" sldId="583"/>
            <ac:spMk id="8" creationId="{434F5A64-31B2-67A8-7E06-9480ADDF0B23}"/>
          </ac:spMkLst>
        </pc:spChg>
        <pc:spChg chg="add del mod">
          <ac:chgData name="Mohammad Mozafary, M.D." userId="548c9402-a53f-45cf-bc62-591d67c9797a" providerId="ADAL" clId="{B6A35A9C-D3CF-5333-BA3B-D5F9FC9F4676}" dt="2026-07-08T16:13:36.076" v="8808" actId="478"/>
          <ac:spMkLst>
            <pc:docMk/>
            <pc:sldMk cId="51049881" sldId="583"/>
            <ac:spMk id="10" creationId="{4F972F84-5A68-F290-A282-DDBDDDAA1332}"/>
          </ac:spMkLst>
        </pc:spChg>
        <pc:spChg chg="add del mod">
          <ac:chgData name="Mohammad Mozafary, M.D." userId="548c9402-a53f-45cf-bc62-591d67c9797a" providerId="ADAL" clId="{B6A35A9C-D3CF-5333-BA3B-D5F9FC9F4676}" dt="2026-07-08T17:46:01.244" v="9318"/>
          <ac:spMkLst>
            <pc:docMk/>
            <pc:sldMk cId="51049881" sldId="583"/>
            <ac:spMk id="11" creationId="{1E543DAE-224A-A738-54C5-9E7ECE02A817}"/>
          </ac:spMkLst>
        </pc:spChg>
        <pc:spChg chg="add del mod">
          <ac:chgData name="Mohammad Mozafary, M.D." userId="548c9402-a53f-45cf-bc62-591d67c9797a" providerId="ADAL" clId="{B6A35A9C-D3CF-5333-BA3B-D5F9FC9F4676}" dt="2026-07-08T17:46:01.244" v="9318"/>
          <ac:spMkLst>
            <pc:docMk/>
            <pc:sldMk cId="51049881" sldId="583"/>
            <ac:spMk id="12" creationId="{5531BB8B-8CDE-D929-A640-2382C38D73AB}"/>
          </ac:spMkLst>
        </pc:spChg>
        <pc:spChg chg="mod">
          <ac:chgData name="Mohammad Mozafary, M.D." userId="548c9402-a53f-45cf-bc62-591d67c9797a" providerId="ADAL" clId="{B6A35A9C-D3CF-5333-BA3B-D5F9FC9F4676}" dt="2026-07-08T17:45:43.972" v="9314"/>
          <ac:spMkLst>
            <pc:docMk/>
            <pc:sldMk cId="51049881" sldId="583"/>
            <ac:spMk id="13" creationId="{3426E245-EE43-7ACD-3E2B-534B90C96633}"/>
          </ac:spMkLst>
        </pc:spChg>
        <pc:spChg chg="mod">
          <ac:chgData name="Mohammad Mozafary, M.D." userId="548c9402-a53f-45cf-bc62-591d67c9797a" providerId="ADAL" clId="{B6A35A9C-D3CF-5333-BA3B-D5F9FC9F4676}" dt="2026-07-08T17:46:01.244" v="9318"/>
          <ac:spMkLst>
            <pc:docMk/>
            <pc:sldMk cId="51049881" sldId="583"/>
            <ac:spMk id="14" creationId="{12E715F5-2DB3-E0D1-E0DE-85404E5D5BE2}"/>
          </ac:spMkLst>
        </pc:spChg>
        <pc:spChg chg="add del mod">
          <ac:chgData name="Mohammad Mozafary, M.D." userId="548c9402-a53f-45cf-bc62-591d67c9797a" providerId="ADAL" clId="{B6A35A9C-D3CF-5333-BA3B-D5F9FC9F4676}" dt="2026-07-08T17:47:19.647" v="9345" actId="478"/>
          <ac:spMkLst>
            <pc:docMk/>
            <pc:sldMk cId="51049881" sldId="583"/>
            <ac:spMk id="15" creationId="{C942EBFB-BC76-163B-31E9-9960F5A9DEC3}"/>
          </ac:spMkLst>
        </pc:spChg>
        <pc:picChg chg="add del mod">
          <ac:chgData name="Mohammad Mozafary, M.D." userId="548c9402-a53f-45cf-bc62-591d67c9797a" providerId="ADAL" clId="{B6A35A9C-D3CF-5333-BA3B-D5F9FC9F4676}" dt="2026-07-09T16:02:48.582" v="11702" actId="478"/>
          <ac:picMkLst>
            <pc:docMk/>
            <pc:sldMk cId="51049881" sldId="583"/>
            <ac:picMk id="3" creationId="{D43839D1-875E-5804-795D-9A2E677ACFB2}"/>
          </ac:picMkLst>
        </pc:picChg>
        <pc:picChg chg="add del mod">
          <ac:chgData name="Mohammad Mozafary, M.D." userId="548c9402-a53f-45cf-bc62-591d67c9797a" providerId="ADAL" clId="{B6A35A9C-D3CF-5333-BA3B-D5F9FC9F4676}" dt="2026-07-09T20:04:56.912" v="12722"/>
          <ac:picMkLst>
            <pc:docMk/>
            <pc:sldMk cId="51049881" sldId="583"/>
            <ac:picMk id="3" creationId="{EB0D56FD-0DDD-8E7B-EFEF-3FD4EE6DD6E8}"/>
          </ac:picMkLst>
        </pc:picChg>
        <pc:picChg chg="add mod ord">
          <ac:chgData name="Mohammad Mozafary, M.D." userId="548c9402-a53f-45cf-bc62-591d67c9797a" providerId="ADAL" clId="{B6A35A9C-D3CF-5333-BA3B-D5F9FC9F4676}" dt="2026-07-08T16:13:42.691" v="8812" actId="1076"/>
          <ac:picMkLst>
            <pc:docMk/>
            <pc:sldMk cId="51049881" sldId="583"/>
            <ac:picMk id="6" creationId="{DDA97492-FE64-5F84-0FA4-4CD0331A6294}"/>
          </ac:picMkLst>
        </pc:picChg>
        <pc:picChg chg="add del mod">
          <ac:chgData name="Mohammad Mozafary, M.D." userId="548c9402-a53f-45cf-bc62-591d67c9797a" providerId="ADAL" clId="{B6A35A9C-D3CF-5333-BA3B-D5F9FC9F4676}" dt="2026-07-09T10:24:32.242" v="10690"/>
          <ac:picMkLst>
            <pc:docMk/>
            <pc:sldMk cId="51049881" sldId="583"/>
            <ac:picMk id="7" creationId="{99B22245-1147-F1E4-3DEC-4A637B206EB9}"/>
          </ac:picMkLst>
        </pc:picChg>
        <pc:picChg chg="add del mod">
          <ac:chgData name="Mohammad Mozafary, M.D." userId="548c9402-a53f-45cf-bc62-591d67c9797a" providerId="ADAL" clId="{B6A35A9C-D3CF-5333-BA3B-D5F9FC9F4676}" dt="2026-07-09T20:31:49.486" v="12791"/>
          <ac:picMkLst>
            <pc:docMk/>
            <pc:sldMk cId="51049881" sldId="583"/>
            <ac:picMk id="8" creationId="{728DE5C0-EF2E-B370-0F31-849241F0467B}"/>
          </ac:picMkLst>
        </pc:picChg>
        <pc:picChg chg="add del mod">
          <ac:chgData name="Mohammad Mozafary, M.D." userId="548c9402-a53f-45cf-bc62-591d67c9797a" providerId="ADAL" clId="{B6A35A9C-D3CF-5333-BA3B-D5F9FC9F4676}" dt="2026-07-09T10:24:43.438" v="10692"/>
          <ac:picMkLst>
            <pc:docMk/>
            <pc:sldMk cId="51049881" sldId="583"/>
            <ac:picMk id="10" creationId="{54D51C92-132B-77F1-6B7F-CBD46E1145D3}"/>
          </ac:picMkLst>
        </pc:picChg>
        <pc:picChg chg="add del mod">
          <ac:chgData name="Mohammad Mozafary, M.D." userId="548c9402-a53f-45cf-bc62-591d67c9797a" providerId="ADAL" clId="{B6A35A9C-D3CF-5333-BA3B-D5F9FC9F4676}" dt="2026-07-09T20:32:05.812" v="12793"/>
          <ac:picMkLst>
            <pc:docMk/>
            <pc:sldMk cId="51049881" sldId="583"/>
            <ac:picMk id="11" creationId="{F8038D3A-F081-0CF4-0680-644BC2267078}"/>
          </ac:picMkLst>
        </pc:picChg>
        <pc:picChg chg="add del mod">
          <ac:chgData name="Mohammad Mozafary, M.D." userId="548c9402-a53f-45cf-bc62-591d67c9797a" providerId="ADAL" clId="{B6A35A9C-D3CF-5333-BA3B-D5F9FC9F4676}" dt="2026-07-09T10:52:18.267" v="10828"/>
          <ac:picMkLst>
            <pc:docMk/>
            <pc:sldMk cId="51049881" sldId="583"/>
            <ac:picMk id="13" creationId="{725DD3C2-6BFD-4F27-2D96-42ED5591215E}"/>
          </ac:picMkLst>
        </pc:picChg>
        <pc:picChg chg="add del mod">
          <ac:chgData name="Mohammad Mozafary, M.D." userId="548c9402-a53f-45cf-bc62-591d67c9797a" providerId="ADAL" clId="{B6A35A9C-D3CF-5333-BA3B-D5F9FC9F4676}" dt="2026-07-09T20:32:18.892" v="12795"/>
          <ac:picMkLst>
            <pc:docMk/>
            <pc:sldMk cId="51049881" sldId="583"/>
            <ac:picMk id="15" creationId="{20EE10B0-13F7-5752-989A-3694064C0448}"/>
          </ac:picMkLst>
        </pc:picChg>
        <pc:picChg chg="add del mod">
          <ac:chgData name="Mohammad Mozafary, M.D." userId="548c9402-a53f-45cf-bc62-591d67c9797a" providerId="ADAL" clId="{B6A35A9C-D3CF-5333-BA3B-D5F9FC9F4676}" dt="2026-07-09T06:01:49.407" v="10528"/>
          <ac:picMkLst>
            <pc:docMk/>
            <pc:sldMk cId="51049881" sldId="583"/>
            <ac:picMk id="17" creationId="{5CCE6478-32B1-A27D-BA3B-62A354224EB7}"/>
          </ac:picMkLst>
        </pc:picChg>
        <pc:picChg chg="add del mod">
          <ac:chgData name="Mohammad Mozafary, M.D." userId="548c9402-a53f-45cf-bc62-591d67c9797a" providerId="ADAL" clId="{B6A35A9C-D3CF-5333-BA3B-D5F9FC9F4676}" dt="2026-07-09T20:32:38.061" v="12797"/>
          <ac:picMkLst>
            <pc:docMk/>
            <pc:sldMk cId="51049881" sldId="583"/>
            <ac:picMk id="18" creationId="{8D56CCE8-7116-CDED-208D-FB8BFD644B40}"/>
          </ac:picMkLst>
        </pc:picChg>
        <pc:picChg chg="add del mod">
          <ac:chgData name="Mohammad Mozafary, M.D." userId="548c9402-a53f-45cf-bc62-591d67c9797a" providerId="ADAL" clId="{B6A35A9C-D3CF-5333-BA3B-D5F9FC9F4676}" dt="2026-07-09T06:04:48.576" v="10534"/>
          <ac:picMkLst>
            <pc:docMk/>
            <pc:sldMk cId="51049881" sldId="583"/>
            <ac:picMk id="19" creationId="{E0B1FDA8-CC5F-951E-8905-9FF2B86F6B26}"/>
          </ac:picMkLst>
        </pc:picChg>
        <pc:picChg chg="add del mod">
          <ac:chgData name="Mohammad Mozafary, M.D." userId="548c9402-a53f-45cf-bc62-591d67c9797a" providerId="ADAL" clId="{B6A35A9C-D3CF-5333-BA3B-D5F9FC9F4676}" dt="2026-07-09T20:39:11.007" v="12835"/>
          <ac:picMkLst>
            <pc:docMk/>
            <pc:sldMk cId="51049881" sldId="583"/>
            <ac:picMk id="21" creationId="{011EC514-102C-A614-161B-147810926D27}"/>
          </ac:picMkLst>
        </pc:picChg>
        <pc:picChg chg="add del mod">
          <ac:chgData name="Mohammad Mozafary, M.D." userId="548c9402-a53f-45cf-bc62-591d67c9797a" providerId="ADAL" clId="{B6A35A9C-D3CF-5333-BA3B-D5F9FC9F4676}" dt="2026-07-09T06:04:59.911" v="10536"/>
          <ac:picMkLst>
            <pc:docMk/>
            <pc:sldMk cId="51049881" sldId="583"/>
            <ac:picMk id="22" creationId="{8D7AB89D-1601-D0DF-1EF6-825ACBAACE63}"/>
          </ac:picMkLst>
        </pc:picChg>
        <pc:picChg chg="add del mod">
          <ac:chgData name="Mohammad Mozafary, M.D." userId="548c9402-a53f-45cf-bc62-591d67c9797a" providerId="ADAL" clId="{B6A35A9C-D3CF-5333-BA3B-D5F9FC9F4676}" dt="2026-07-09T06:05:10.980" v="10538"/>
          <ac:picMkLst>
            <pc:docMk/>
            <pc:sldMk cId="51049881" sldId="583"/>
            <ac:picMk id="25" creationId="{E147FAC7-35AD-4A85-0B77-E15F0802ED49}"/>
          </ac:picMkLst>
        </pc:picChg>
        <pc:picChg chg="add del mod">
          <ac:chgData name="Mohammad Mozafary, M.D." userId="548c9402-a53f-45cf-bc62-591d67c9797a" providerId="ADAL" clId="{B6A35A9C-D3CF-5333-BA3B-D5F9FC9F4676}" dt="2026-07-09T06:17:46.143" v="10570"/>
          <ac:picMkLst>
            <pc:docMk/>
            <pc:sldMk cId="51049881" sldId="583"/>
            <ac:picMk id="28" creationId="{0C42CDDA-FB02-59E7-6B9D-0E9C14A400EB}"/>
          </ac:picMkLst>
        </pc:picChg>
        <pc:picChg chg="add del mod">
          <ac:chgData name="Mohammad Mozafary, M.D." userId="548c9402-a53f-45cf-bc62-591d67c9797a" providerId="ADAL" clId="{B6A35A9C-D3CF-5333-BA3B-D5F9FC9F4676}" dt="2026-07-09T06:17:58.241" v="10572"/>
          <ac:picMkLst>
            <pc:docMk/>
            <pc:sldMk cId="51049881" sldId="583"/>
            <ac:picMk id="31" creationId="{3BFF3687-1571-FE52-5A61-7A8591591FAB}"/>
          </ac:picMkLst>
        </pc:picChg>
        <pc:picChg chg="add del mod">
          <ac:chgData name="Mohammad Mozafary, M.D." userId="548c9402-a53f-45cf-bc62-591d67c9797a" providerId="ADAL" clId="{B6A35A9C-D3CF-5333-BA3B-D5F9FC9F4676}" dt="2026-07-09T06:18:09.992" v="10574"/>
          <ac:picMkLst>
            <pc:docMk/>
            <pc:sldMk cId="51049881" sldId="583"/>
            <ac:picMk id="34" creationId="{36EA9838-390D-9DC1-F2DF-7A09CD9E62A2}"/>
          </ac:picMkLst>
        </pc:picChg>
        <pc:picChg chg="add del mod">
          <ac:chgData name="Mohammad Mozafary, M.D." userId="548c9402-a53f-45cf-bc62-591d67c9797a" providerId="ADAL" clId="{B6A35A9C-D3CF-5333-BA3B-D5F9FC9F4676}" dt="2026-07-09T06:19:18.797" v="10576"/>
          <ac:picMkLst>
            <pc:docMk/>
            <pc:sldMk cId="51049881" sldId="583"/>
            <ac:picMk id="37" creationId="{75AFD5CA-928C-8CC3-B6DA-74D101B60654}"/>
          </ac:picMkLst>
        </pc:picChg>
        <pc:picChg chg="add del mod">
          <ac:chgData name="Mohammad Mozafary, M.D." userId="548c9402-a53f-45cf-bc62-591d67c9797a" providerId="ADAL" clId="{B6A35A9C-D3CF-5333-BA3B-D5F9FC9F4676}" dt="2026-07-09T06:19:27.758" v="10578"/>
          <ac:picMkLst>
            <pc:docMk/>
            <pc:sldMk cId="51049881" sldId="583"/>
            <ac:picMk id="40" creationId="{507E1361-FF9D-963E-7A5B-797140BC6069}"/>
          </ac:picMkLst>
        </pc:picChg>
        <pc:picChg chg="add del mod">
          <ac:chgData name="Mohammad Mozafary, M.D." userId="548c9402-a53f-45cf-bc62-591d67c9797a" providerId="ADAL" clId="{B6A35A9C-D3CF-5333-BA3B-D5F9FC9F4676}" dt="2026-07-09T06:20:08.612" v="10580"/>
          <ac:picMkLst>
            <pc:docMk/>
            <pc:sldMk cId="51049881" sldId="583"/>
            <ac:picMk id="43" creationId="{423514B4-A0AE-035B-A4FA-D3A4BE014602}"/>
          </ac:picMkLst>
        </pc:picChg>
        <pc:picChg chg="add del mod">
          <ac:chgData name="Mohammad Mozafary, M.D." userId="548c9402-a53f-45cf-bc62-591d67c9797a" providerId="ADAL" clId="{B6A35A9C-D3CF-5333-BA3B-D5F9FC9F4676}" dt="2026-07-09T10:16:13.067" v="10670"/>
          <ac:picMkLst>
            <pc:docMk/>
            <pc:sldMk cId="51049881" sldId="583"/>
            <ac:picMk id="47" creationId="{265FB3CD-1177-2B4D-D08C-FA0BB452D121}"/>
          </ac:picMkLst>
        </pc:picChg>
      </pc:sldChg>
      <pc:sldChg chg="addSp delSp modSp new mod modTransition modAnim modNotesTx">
        <pc:chgData name="Mohammad Mozafary, M.D." userId="548c9402-a53f-45cf-bc62-591d67c9797a" providerId="ADAL" clId="{B6A35A9C-D3CF-5333-BA3B-D5F9FC9F4676}" dt="2026-07-09T20:39:11.007" v="12835"/>
        <pc:sldMkLst>
          <pc:docMk/>
          <pc:sldMk cId="2279706552" sldId="584"/>
        </pc:sldMkLst>
        <pc:spChg chg="mod">
          <ac:chgData name="Mohammad Mozafary, M.D." userId="548c9402-a53f-45cf-bc62-591d67c9797a" providerId="ADAL" clId="{B6A35A9C-D3CF-5333-BA3B-D5F9FC9F4676}" dt="2026-07-09T16:54:01.108" v="12252" actId="14100"/>
          <ac:spMkLst>
            <pc:docMk/>
            <pc:sldMk cId="2279706552" sldId="584"/>
            <ac:spMk id="2" creationId="{45F2285F-61C3-5971-6B2A-669D0F3A55B8}"/>
          </ac:spMkLst>
        </pc:spChg>
        <pc:spChg chg="add del mod">
          <ac:chgData name="Mohammad Mozafary, M.D." userId="548c9402-a53f-45cf-bc62-591d67c9797a" providerId="ADAL" clId="{B6A35A9C-D3CF-5333-BA3B-D5F9FC9F4676}" dt="2026-07-08T17:22:28.460" v="9126" actId="478"/>
          <ac:spMkLst>
            <pc:docMk/>
            <pc:sldMk cId="2279706552" sldId="584"/>
            <ac:spMk id="3" creationId="{4C64EF7F-DF7C-688B-6CDA-DC51896A05B6}"/>
          </ac:spMkLst>
        </pc:spChg>
        <pc:spChg chg="mod">
          <ac:chgData name="Mohammad Mozafary, M.D." userId="548c9402-a53f-45cf-bc62-591d67c9797a" providerId="ADAL" clId="{B6A35A9C-D3CF-5333-BA3B-D5F9FC9F4676}" dt="2026-07-09T16:54:04.375" v="12253" actId="14100"/>
          <ac:spMkLst>
            <pc:docMk/>
            <pc:sldMk cId="2279706552" sldId="584"/>
            <ac:spMk id="4" creationId="{7BF30FC9-7E71-FC38-47B1-81478EF88D19}"/>
          </ac:spMkLst>
        </pc:spChg>
        <pc:spChg chg="add del">
          <ac:chgData name="Mohammad Mozafary, M.D." userId="548c9402-a53f-45cf-bc62-591d67c9797a" providerId="ADAL" clId="{B6A35A9C-D3CF-5333-BA3B-D5F9FC9F4676}" dt="2026-07-08T17:23:24.936" v="9131" actId="478"/>
          <ac:spMkLst>
            <pc:docMk/>
            <pc:sldMk cId="2279706552" sldId="584"/>
            <ac:spMk id="5" creationId="{E48F372C-E6BD-9DD7-E9D4-838EBD22A3AF}"/>
          </ac:spMkLst>
        </pc:spChg>
        <pc:spChg chg="mod">
          <ac:chgData name="Mohammad Mozafary, M.D." userId="548c9402-a53f-45cf-bc62-591d67c9797a" providerId="ADAL" clId="{B6A35A9C-D3CF-5333-BA3B-D5F9FC9F4676}" dt="2026-07-09T14:24:54.255" v="10961" actId="20577"/>
          <ac:spMkLst>
            <pc:docMk/>
            <pc:sldMk cId="2279706552" sldId="584"/>
            <ac:spMk id="6" creationId="{6F184519-4AFC-1AE9-59C4-45D7A97215D4}"/>
          </ac:spMkLst>
        </pc:spChg>
        <pc:spChg chg="add del">
          <ac:chgData name="Mohammad Mozafary, M.D." userId="548c9402-a53f-45cf-bc62-591d67c9797a" providerId="ADAL" clId="{B6A35A9C-D3CF-5333-BA3B-D5F9FC9F4676}" dt="2026-07-08T17:23:48.575" v="9133" actId="478"/>
          <ac:spMkLst>
            <pc:docMk/>
            <pc:sldMk cId="2279706552" sldId="584"/>
            <ac:spMk id="8" creationId="{1CEAB002-5B47-C25F-19BF-2ACEC43159B5}"/>
          </ac:spMkLst>
        </pc:spChg>
        <pc:spChg chg="add del mod">
          <ac:chgData name="Mohammad Mozafary, M.D." userId="548c9402-a53f-45cf-bc62-591d67c9797a" providerId="ADAL" clId="{B6A35A9C-D3CF-5333-BA3B-D5F9FC9F4676}" dt="2026-07-09T05:22:36.473" v="10443"/>
          <ac:spMkLst>
            <pc:docMk/>
            <pc:sldMk cId="2279706552" sldId="584"/>
            <ac:spMk id="10" creationId="{FD27C4F5-65AD-CE93-C6E1-6EEAF444BD29}"/>
          </ac:spMkLst>
        </pc:spChg>
        <pc:picChg chg="add del mod">
          <ac:chgData name="Mohammad Mozafary, M.D." userId="548c9402-a53f-45cf-bc62-591d67c9797a" providerId="ADAL" clId="{B6A35A9C-D3CF-5333-BA3B-D5F9FC9F4676}" dt="2026-07-09T16:02:58.186" v="11705"/>
          <ac:picMkLst>
            <pc:docMk/>
            <pc:sldMk cId="2279706552" sldId="584"/>
            <ac:picMk id="5" creationId="{7C06D652-72F2-EED4-1190-D8C0EF138CF4}"/>
          </ac:picMkLst>
        </pc:picChg>
        <pc:picChg chg="add del mod">
          <ac:chgData name="Mohammad Mozafary, M.D." userId="548c9402-a53f-45cf-bc62-591d67c9797a" providerId="ADAL" clId="{B6A35A9C-D3CF-5333-BA3B-D5F9FC9F4676}" dt="2026-07-09T20:04:56.912" v="12722"/>
          <ac:picMkLst>
            <pc:docMk/>
            <pc:sldMk cId="2279706552" sldId="584"/>
            <ac:picMk id="5" creationId="{B322F0ED-4BA5-1EAF-227C-75E18649186F}"/>
          </ac:picMkLst>
        </pc:picChg>
        <pc:picChg chg="add del mod modCrop">
          <ac:chgData name="Mohammad Mozafary, M.D." userId="548c9402-a53f-45cf-bc62-591d67c9797a" providerId="ADAL" clId="{B6A35A9C-D3CF-5333-BA3B-D5F9FC9F4676}" dt="2026-07-09T05:22:32.291" v="10440" actId="478"/>
          <ac:picMkLst>
            <pc:docMk/>
            <pc:sldMk cId="2279706552" sldId="584"/>
            <ac:picMk id="7" creationId="{56CE7AF9-4C57-F191-8296-5F76BC0812D7}"/>
          </ac:picMkLst>
        </pc:picChg>
        <pc:picChg chg="add del mod">
          <ac:chgData name="Mohammad Mozafary, M.D." userId="548c9402-a53f-45cf-bc62-591d67c9797a" providerId="ADAL" clId="{B6A35A9C-D3CF-5333-BA3B-D5F9FC9F4676}" dt="2026-07-09T20:39:11.007" v="12835"/>
          <ac:picMkLst>
            <pc:docMk/>
            <pc:sldMk cId="2279706552" sldId="584"/>
            <ac:picMk id="8" creationId="{A2328EAB-DB01-5F53-44B0-9C72EB462BD0}"/>
          </ac:picMkLst>
        </pc:picChg>
        <pc:picChg chg="add del mod">
          <ac:chgData name="Mohammad Mozafary, M.D." userId="548c9402-a53f-45cf-bc62-591d67c9797a" providerId="ADAL" clId="{B6A35A9C-D3CF-5333-BA3B-D5F9FC9F4676}" dt="2026-07-09T10:32:00.773" v="10731"/>
          <ac:picMkLst>
            <pc:docMk/>
            <pc:sldMk cId="2279706552" sldId="584"/>
            <ac:picMk id="9" creationId="{23C80778-15C6-EFD1-CED3-C2B0FC672C88}"/>
          </ac:picMkLst>
        </pc:picChg>
        <pc:picChg chg="add del">
          <ac:chgData name="Mohammad Mozafary, M.D." userId="548c9402-a53f-45cf-bc62-591d67c9797a" providerId="ADAL" clId="{B6A35A9C-D3CF-5333-BA3B-D5F9FC9F4676}" dt="2026-07-09T05:22:35.997" v="10442" actId="21"/>
          <ac:picMkLst>
            <pc:docMk/>
            <pc:sldMk cId="2279706552" sldId="584"/>
            <ac:picMk id="11" creationId="{52442601-6B29-6E52-B406-CFA5E52E80B2}"/>
          </ac:picMkLst>
        </pc:picChg>
        <pc:picChg chg="add mod">
          <ac:chgData name="Mohammad Mozafary, M.D." userId="548c9402-a53f-45cf-bc62-591d67c9797a" providerId="ADAL" clId="{B6A35A9C-D3CF-5333-BA3B-D5F9FC9F4676}" dt="2026-07-09T05:22:36.473" v="10443"/>
          <ac:picMkLst>
            <pc:docMk/>
            <pc:sldMk cId="2279706552" sldId="584"/>
            <ac:picMk id="12" creationId="{9B1223BD-BBDA-C3CF-A214-8109687D67A8}"/>
          </ac:picMkLst>
        </pc:picChg>
        <pc:picChg chg="add del mod">
          <ac:chgData name="Mohammad Mozafary, M.D." userId="548c9402-a53f-45cf-bc62-591d67c9797a" providerId="ADAL" clId="{B6A35A9C-D3CF-5333-BA3B-D5F9FC9F4676}" dt="2026-07-09T10:32:08.368" v="10733"/>
          <ac:picMkLst>
            <pc:docMk/>
            <pc:sldMk cId="2279706552" sldId="584"/>
            <ac:picMk id="13" creationId="{515C5712-5500-AA9C-F124-EC7B8DB3798A}"/>
          </ac:picMkLst>
        </pc:picChg>
        <pc:picChg chg="add del mod">
          <ac:chgData name="Mohammad Mozafary, M.D." userId="548c9402-a53f-45cf-bc62-591d67c9797a" providerId="ADAL" clId="{B6A35A9C-D3CF-5333-BA3B-D5F9FC9F4676}" dt="2026-07-09T06:01:49.407" v="10528"/>
          <ac:picMkLst>
            <pc:docMk/>
            <pc:sldMk cId="2279706552" sldId="584"/>
            <ac:picMk id="14" creationId="{447B3A89-1FA8-54D1-8861-744707EFAE87}"/>
          </ac:picMkLst>
        </pc:picChg>
        <pc:picChg chg="add del mod">
          <ac:chgData name="Mohammad Mozafary, M.D." userId="548c9402-a53f-45cf-bc62-591d67c9797a" providerId="ADAL" clId="{B6A35A9C-D3CF-5333-BA3B-D5F9FC9F4676}" dt="2026-07-09T10:16:13.067" v="10670"/>
          <ac:picMkLst>
            <pc:docMk/>
            <pc:sldMk cId="2279706552" sldId="584"/>
            <ac:picMk id="16" creationId="{EE4F1AA8-1B75-79FB-6D89-5BEBB9F702E2}"/>
          </ac:picMkLst>
        </pc:picChg>
        <pc:picChg chg="add del mod">
          <ac:chgData name="Mohammad Mozafary, M.D." userId="548c9402-a53f-45cf-bc62-591d67c9797a" providerId="ADAL" clId="{B6A35A9C-D3CF-5333-BA3B-D5F9FC9F4676}" dt="2026-07-09T10:32:22.517" v="10735"/>
          <ac:picMkLst>
            <pc:docMk/>
            <pc:sldMk cId="2279706552" sldId="584"/>
            <ac:picMk id="17" creationId="{0417E28F-BAED-EA81-5BD1-22718EE1C289}"/>
          </ac:picMkLst>
        </pc:picChg>
        <pc:picChg chg="add del mod">
          <ac:chgData name="Mohammad Mozafary, M.D." userId="548c9402-a53f-45cf-bc62-591d67c9797a" providerId="ADAL" clId="{B6A35A9C-D3CF-5333-BA3B-D5F9FC9F4676}" dt="2026-07-09T10:52:18.267" v="10828"/>
          <ac:picMkLst>
            <pc:docMk/>
            <pc:sldMk cId="2279706552" sldId="584"/>
            <ac:picMk id="20" creationId="{AC41992D-D6E5-264C-4F01-554806DCEF0F}"/>
          </ac:picMkLst>
        </pc:picChg>
      </pc:sldChg>
      <pc:sldChg chg="addSp delSp modSp new mod modTransition modAnim modNotesTx">
        <pc:chgData name="Mohammad Mozafary, M.D." userId="548c9402-a53f-45cf-bc62-591d67c9797a" providerId="ADAL" clId="{B6A35A9C-D3CF-5333-BA3B-D5F9FC9F4676}" dt="2026-07-09T20:39:11.007" v="12835"/>
        <pc:sldMkLst>
          <pc:docMk/>
          <pc:sldMk cId="3651757108" sldId="585"/>
        </pc:sldMkLst>
        <pc:spChg chg="mod">
          <ac:chgData name="Mohammad Mozafary, M.D." userId="548c9402-a53f-45cf-bc62-591d67c9797a" providerId="ADAL" clId="{B6A35A9C-D3CF-5333-BA3B-D5F9FC9F4676}" dt="2026-07-09T15:43:43.083" v="11565"/>
          <ac:spMkLst>
            <pc:docMk/>
            <pc:sldMk cId="3651757108" sldId="585"/>
            <ac:spMk id="4" creationId="{FB6F8101-00A2-7463-DA5C-0281B704AE3A}"/>
          </ac:spMkLst>
        </pc:spChg>
        <pc:picChg chg="add del mod">
          <ac:chgData name="Mohammad Mozafary, M.D." userId="548c9402-a53f-45cf-bc62-591d67c9797a" providerId="ADAL" clId="{B6A35A9C-D3CF-5333-BA3B-D5F9FC9F4676}" dt="2026-07-09T16:02:58.186" v="11705"/>
          <ac:picMkLst>
            <pc:docMk/>
            <pc:sldMk cId="3651757108" sldId="585"/>
            <ac:picMk id="3" creationId="{44D64B1C-7DB4-1E27-7EDB-72217C4B541A}"/>
          </ac:picMkLst>
        </pc:picChg>
        <pc:picChg chg="add del mod">
          <ac:chgData name="Mohammad Mozafary, M.D." userId="548c9402-a53f-45cf-bc62-591d67c9797a" providerId="ADAL" clId="{B6A35A9C-D3CF-5333-BA3B-D5F9FC9F4676}" dt="2026-07-09T20:04:56.912" v="12722"/>
          <ac:picMkLst>
            <pc:docMk/>
            <pc:sldMk cId="3651757108" sldId="585"/>
            <ac:picMk id="3" creationId="{9EDD56E5-661F-DFB8-5C29-EE7A1FD842E3}"/>
          </ac:picMkLst>
        </pc:picChg>
        <pc:picChg chg="add del mod">
          <ac:chgData name="Mohammad Mozafary, M.D." userId="548c9402-a53f-45cf-bc62-591d67c9797a" providerId="ADAL" clId="{B6A35A9C-D3CF-5333-BA3B-D5F9FC9F4676}" dt="2026-07-09T06:01:49.407" v="10528"/>
          <ac:picMkLst>
            <pc:docMk/>
            <pc:sldMk cId="3651757108" sldId="585"/>
            <ac:picMk id="3" creationId="{DF71DBBC-9635-0EEC-DE14-0983CD6BE508}"/>
          </ac:picMkLst>
        </pc:picChg>
        <pc:picChg chg="add del mod">
          <ac:chgData name="Mohammad Mozafary, M.D." userId="548c9402-a53f-45cf-bc62-591d67c9797a" providerId="ADAL" clId="{B6A35A9C-D3CF-5333-BA3B-D5F9FC9F4676}" dt="2026-07-09T10:35:32.637" v="10753"/>
          <ac:picMkLst>
            <pc:docMk/>
            <pc:sldMk cId="3651757108" sldId="585"/>
            <ac:picMk id="5" creationId="{854158A2-136F-4986-91C4-367C12FC5225}"/>
          </ac:picMkLst>
        </pc:picChg>
        <pc:picChg chg="add mod ord">
          <ac:chgData name="Mohammad Mozafary, M.D." userId="548c9402-a53f-45cf-bc62-591d67c9797a" providerId="ADAL" clId="{B6A35A9C-D3CF-5333-BA3B-D5F9FC9F4676}" dt="2026-07-03T17:14:52.360" v="6419"/>
          <ac:picMkLst>
            <pc:docMk/>
            <pc:sldMk cId="3651757108" sldId="585"/>
            <ac:picMk id="6" creationId="{B5C2F9BB-CCBA-8152-9BF9-25C69A1B4527}"/>
          </ac:picMkLst>
        </pc:picChg>
        <pc:picChg chg="add del mod">
          <ac:chgData name="Mohammad Mozafary, M.D." userId="548c9402-a53f-45cf-bc62-591d67c9797a" providerId="ADAL" clId="{B6A35A9C-D3CF-5333-BA3B-D5F9FC9F4676}" dt="2026-07-09T20:39:11.007" v="12835"/>
          <ac:picMkLst>
            <pc:docMk/>
            <pc:sldMk cId="3651757108" sldId="585"/>
            <ac:picMk id="7" creationId="{A8120A28-3D0B-227C-AB59-A6126B1E7D5C}"/>
          </ac:picMkLst>
        </pc:picChg>
        <pc:picChg chg="add del mod">
          <ac:chgData name="Mohammad Mozafary, M.D." userId="548c9402-a53f-45cf-bc62-591d67c9797a" providerId="ADAL" clId="{B6A35A9C-D3CF-5333-BA3B-D5F9FC9F4676}" dt="2026-07-09T10:16:13.067" v="10670"/>
          <ac:picMkLst>
            <pc:docMk/>
            <pc:sldMk cId="3651757108" sldId="585"/>
            <ac:picMk id="7" creationId="{EFCA409B-8CE6-1FCD-1101-53981ECC2536}"/>
          </ac:picMkLst>
        </pc:picChg>
        <pc:picChg chg="add del mod">
          <ac:chgData name="Mohammad Mozafary, M.D." userId="548c9402-a53f-45cf-bc62-591d67c9797a" providerId="ADAL" clId="{B6A35A9C-D3CF-5333-BA3B-D5F9FC9F4676}" dt="2026-07-09T10:35:41.565" v="10755"/>
          <ac:picMkLst>
            <pc:docMk/>
            <pc:sldMk cId="3651757108" sldId="585"/>
            <ac:picMk id="10" creationId="{CB9AE5CE-0AC5-85B7-2CCE-75842BAF680A}"/>
          </ac:picMkLst>
        </pc:picChg>
        <pc:picChg chg="add del mod">
          <ac:chgData name="Mohammad Mozafary, M.D." userId="548c9402-a53f-45cf-bc62-591d67c9797a" providerId="ADAL" clId="{B6A35A9C-D3CF-5333-BA3B-D5F9FC9F4676}" dt="2026-07-09T10:52:18.267" v="10828"/>
          <ac:picMkLst>
            <pc:docMk/>
            <pc:sldMk cId="3651757108" sldId="585"/>
            <ac:picMk id="13" creationId="{0C4CAC9A-CC33-7622-0DC2-DAF419338BA7}"/>
          </ac:picMkLst>
        </pc:picChg>
      </pc:sldChg>
      <pc:sldChg chg="addSp delSp modSp new mod ord modTransition modAnim modNotesTx">
        <pc:chgData name="Mohammad Mozafary, M.D." userId="548c9402-a53f-45cf-bc62-591d67c9797a" providerId="ADAL" clId="{B6A35A9C-D3CF-5333-BA3B-D5F9FC9F4676}" dt="2026-07-09T20:42:49.942" v="12876" actId="20577"/>
        <pc:sldMkLst>
          <pc:docMk/>
          <pc:sldMk cId="3088295522" sldId="587"/>
        </pc:sldMkLst>
        <pc:spChg chg="mod">
          <ac:chgData name="Mohammad Mozafary, M.D." userId="548c9402-a53f-45cf-bc62-591d67c9797a" providerId="ADAL" clId="{B6A35A9C-D3CF-5333-BA3B-D5F9FC9F4676}" dt="2026-07-09T15:37:28.505" v="11534"/>
          <ac:spMkLst>
            <pc:docMk/>
            <pc:sldMk cId="3088295522" sldId="587"/>
            <ac:spMk id="4" creationId="{42E5C911-B193-EBEA-4BC7-1D2C89D81876}"/>
          </ac:spMkLst>
        </pc:spChg>
        <pc:picChg chg="add del mod">
          <ac:chgData name="Mohammad Mozafary, M.D." userId="548c9402-a53f-45cf-bc62-591d67c9797a" providerId="ADAL" clId="{B6A35A9C-D3CF-5333-BA3B-D5F9FC9F4676}" dt="2026-07-09T20:04:56.912" v="12722"/>
          <ac:picMkLst>
            <pc:docMk/>
            <pc:sldMk cId="3088295522" sldId="587"/>
            <ac:picMk id="3" creationId="{623991D7-2EE7-CD20-2176-FF945E22BBA5}"/>
          </ac:picMkLst>
        </pc:picChg>
        <pc:picChg chg="add del mod">
          <ac:chgData name="Mohammad Mozafary, M.D." userId="548c9402-a53f-45cf-bc62-591d67c9797a" providerId="ADAL" clId="{B6A35A9C-D3CF-5333-BA3B-D5F9FC9F4676}" dt="2026-07-09T06:01:49.407" v="10528"/>
          <ac:picMkLst>
            <pc:docMk/>
            <pc:sldMk cId="3088295522" sldId="587"/>
            <ac:picMk id="3" creationId="{8C3CE43A-F200-0FF0-8084-4653C145DBBD}"/>
          </ac:picMkLst>
        </pc:picChg>
        <pc:picChg chg="add del mod">
          <ac:chgData name="Mohammad Mozafary, M.D." userId="548c9402-a53f-45cf-bc62-591d67c9797a" providerId="ADAL" clId="{B6A35A9C-D3CF-5333-BA3B-D5F9FC9F4676}" dt="2026-07-09T15:56:15.116" v="11631"/>
          <ac:picMkLst>
            <pc:docMk/>
            <pc:sldMk cId="3088295522" sldId="587"/>
            <ac:picMk id="3" creationId="{F94DE1BF-CCD1-BEB5-BC5D-4C55D80A58E2}"/>
          </ac:picMkLst>
        </pc:picChg>
        <pc:picChg chg="add mod">
          <ac:chgData name="Mohammad Mozafary, M.D." userId="548c9402-a53f-45cf-bc62-591d67c9797a" providerId="ADAL" clId="{B6A35A9C-D3CF-5333-BA3B-D5F9FC9F4676}" dt="2026-07-09T10:41:03.261" v="10801" actId="1076"/>
          <ac:picMkLst>
            <pc:docMk/>
            <pc:sldMk cId="3088295522" sldId="587"/>
            <ac:picMk id="5" creationId="{70D2FEBD-2893-6078-76A9-5A1A7BC35CFA}"/>
          </ac:picMkLst>
        </pc:picChg>
        <pc:picChg chg="add del mod">
          <ac:chgData name="Mohammad Mozafary, M.D." userId="548c9402-a53f-45cf-bc62-591d67c9797a" providerId="ADAL" clId="{B6A35A9C-D3CF-5333-BA3B-D5F9FC9F4676}" dt="2026-07-09T10:52:18.267" v="10828"/>
          <ac:picMkLst>
            <pc:docMk/>
            <pc:sldMk cId="3088295522" sldId="587"/>
            <ac:picMk id="6" creationId="{AA7AFDC5-01D4-8CEC-1507-01D8D690F8B5}"/>
          </ac:picMkLst>
        </pc:picChg>
        <pc:picChg chg="add del mod">
          <ac:chgData name="Mohammad Mozafary, M.D." userId="548c9402-a53f-45cf-bc62-591d67c9797a" providerId="ADAL" clId="{B6A35A9C-D3CF-5333-BA3B-D5F9FC9F4676}" dt="2026-07-09T06:06:16.483" v="10540"/>
          <ac:picMkLst>
            <pc:docMk/>
            <pc:sldMk cId="3088295522" sldId="587"/>
            <ac:picMk id="7" creationId="{703C29FB-0C33-DCCD-B617-1172EE28AE57}"/>
          </ac:picMkLst>
        </pc:picChg>
        <pc:picChg chg="add del mod">
          <ac:chgData name="Mohammad Mozafary, M.D." userId="548c9402-a53f-45cf-bc62-591d67c9797a" providerId="ADAL" clId="{B6A35A9C-D3CF-5333-BA3B-D5F9FC9F4676}" dt="2026-07-09T20:23:02.967" v="12751"/>
          <ac:picMkLst>
            <pc:docMk/>
            <pc:sldMk cId="3088295522" sldId="587"/>
            <ac:picMk id="7" creationId="{D6C70B38-42C6-B4CA-9597-867AC76165CC}"/>
          </ac:picMkLst>
        </pc:picChg>
        <pc:picChg chg="add del mod">
          <ac:chgData name="Mohammad Mozafary, M.D." userId="548c9402-a53f-45cf-bc62-591d67c9797a" providerId="ADAL" clId="{B6A35A9C-D3CF-5333-BA3B-D5F9FC9F4676}" dt="2026-07-09T16:02:58.186" v="11705"/>
          <ac:picMkLst>
            <pc:docMk/>
            <pc:sldMk cId="3088295522" sldId="587"/>
            <ac:picMk id="8" creationId="{F712E9D4-D3D3-CF47-9053-A7A0BA190960}"/>
          </ac:picMkLst>
        </pc:picChg>
        <pc:picChg chg="add del mod">
          <ac:chgData name="Mohammad Mozafary, M.D." userId="548c9402-a53f-45cf-bc62-591d67c9797a" providerId="ADAL" clId="{B6A35A9C-D3CF-5333-BA3B-D5F9FC9F4676}" dt="2026-07-09T20:39:11.007" v="12835"/>
          <ac:picMkLst>
            <pc:docMk/>
            <pc:sldMk cId="3088295522" sldId="587"/>
            <ac:picMk id="10" creationId="{32B25F21-B337-4A81-CAE3-B2141E85457A}"/>
          </ac:picMkLst>
        </pc:picChg>
        <pc:picChg chg="add del mod">
          <ac:chgData name="Mohammad Mozafary, M.D." userId="548c9402-a53f-45cf-bc62-591d67c9797a" providerId="ADAL" clId="{B6A35A9C-D3CF-5333-BA3B-D5F9FC9F4676}" dt="2026-07-09T10:16:13.067" v="10670"/>
          <ac:picMkLst>
            <pc:docMk/>
            <pc:sldMk cId="3088295522" sldId="587"/>
            <ac:picMk id="10" creationId="{81A4A115-C49D-4388-D247-8EB789EE1219}"/>
          </ac:picMkLst>
        </pc:picChg>
      </pc:sldChg>
      <pc:sldChg chg="addSp delSp modSp new mod modTransition modAnim modNotesTx">
        <pc:chgData name="Mohammad Mozafary, M.D." userId="548c9402-a53f-45cf-bc62-591d67c9797a" providerId="ADAL" clId="{B6A35A9C-D3CF-5333-BA3B-D5F9FC9F4676}" dt="2026-07-09T20:39:11.007" v="12835"/>
        <pc:sldMkLst>
          <pc:docMk/>
          <pc:sldMk cId="4039515256" sldId="588"/>
        </pc:sldMkLst>
        <pc:spChg chg="mod">
          <ac:chgData name="Mohammad Mozafary, M.D." userId="548c9402-a53f-45cf-bc62-591d67c9797a" providerId="ADAL" clId="{B6A35A9C-D3CF-5333-BA3B-D5F9FC9F4676}" dt="2026-07-09T16:54:08.407" v="12254" actId="14100"/>
          <ac:spMkLst>
            <pc:docMk/>
            <pc:sldMk cId="4039515256" sldId="588"/>
            <ac:spMk id="2" creationId="{A579BDF7-C91F-72BD-5037-FE9E18912D83}"/>
          </ac:spMkLst>
        </pc:spChg>
        <pc:spChg chg="add del mod">
          <ac:chgData name="Mohammad Mozafary, M.D." userId="548c9402-a53f-45cf-bc62-591d67c9797a" providerId="ADAL" clId="{B6A35A9C-D3CF-5333-BA3B-D5F9FC9F4676}" dt="2026-07-08T17:21:43.533" v="9119" actId="478"/>
          <ac:spMkLst>
            <pc:docMk/>
            <pc:sldMk cId="4039515256" sldId="588"/>
            <ac:spMk id="3" creationId="{77550AB1-2A18-889E-5327-664C09299701}"/>
          </ac:spMkLst>
        </pc:spChg>
        <pc:spChg chg="mod">
          <ac:chgData name="Mohammad Mozafary, M.D." userId="548c9402-a53f-45cf-bc62-591d67c9797a" providerId="ADAL" clId="{B6A35A9C-D3CF-5333-BA3B-D5F9FC9F4676}" dt="2026-07-09T16:54:13.176" v="12258" actId="403"/>
          <ac:spMkLst>
            <pc:docMk/>
            <pc:sldMk cId="4039515256" sldId="588"/>
            <ac:spMk id="4" creationId="{6161B39F-7801-FACD-5BEA-ABD4CD298AAF}"/>
          </ac:spMkLst>
        </pc:spChg>
        <pc:spChg chg="mod">
          <ac:chgData name="Mohammad Mozafary, M.D." userId="548c9402-a53f-45cf-bc62-591d67c9797a" providerId="ADAL" clId="{B6A35A9C-D3CF-5333-BA3B-D5F9FC9F4676}" dt="2026-07-09T14:37:33.895" v="11189" actId="20577"/>
          <ac:spMkLst>
            <pc:docMk/>
            <pc:sldMk cId="4039515256" sldId="588"/>
            <ac:spMk id="6" creationId="{FA7D8D0C-3249-D070-2A2D-2E0AEACC5587}"/>
          </ac:spMkLst>
        </pc:spChg>
        <pc:spChg chg="add del mod">
          <ac:chgData name="Mohammad Mozafary, M.D." userId="548c9402-a53f-45cf-bc62-591d67c9797a" providerId="ADAL" clId="{B6A35A9C-D3CF-5333-BA3B-D5F9FC9F4676}" dt="2026-07-08T17:21:40.567" v="9118"/>
          <ac:spMkLst>
            <pc:docMk/>
            <pc:sldMk cId="4039515256" sldId="588"/>
            <ac:spMk id="8" creationId="{4159FBF9-E35F-FF6F-1CC5-FCA160439A66}"/>
          </ac:spMkLst>
        </pc:spChg>
        <pc:spChg chg="add del mod">
          <ac:chgData name="Mohammad Mozafary, M.D." userId="548c9402-a53f-45cf-bc62-591d67c9797a" providerId="ADAL" clId="{B6A35A9C-D3CF-5333-BA3B-D5F9FC9F4676}" dt="2026-07-09T05:07:01.396" v="10434"/>
          <ac:spMkLst>
            <pc:docMk/>
            <pc:sldMk cId="4039515256" sldId="588"/>
            <ac:spMk id="11" creationId="{FD71C04D-CBE9-7D08-C77D-0C262F663FD2}"/>
          </ac:spMkLst>
        </pc:spChg>
        <pc:spChg chg="add del mod">
          <ac:chgData name="Mohammad Mozafary, M.D." userId="548c9402-a53f-45cf-bc62-591d67c9797a" providerId="ADAL" clId="{B6A35A9C-D3CF-5333-BA3B-D5F9FC9F4676}" dt="2026-07-09T05:35:06.419" v="10452"/>
          <ac:spMkLst>
            <pc:docMk/>
            <pc:sldMk cId="4039515256" sldId="588"/>
            <ac:spMk id="16" creationId="{54B903D8-ECA6-F7D3-EDD5-009712CFEDD1}"/>
          </ac:spMkLst>
        </pc:spChg>
        <pc:spChg chg="add del mod">
          <ac:chgData name="Mohammad Mozafary, M.D." userId="548c9402-a53f-45cf-bc62-591d67c9797a" providerId="ADAL" clId="{B6A35A9C-D3CF-5333-BA3B-D5F9FC9F4676}" dt="2026-07-09T05:42:24.917" v="10458"/>
          <ac:spMkLst>
            <pc:docMk/>
            <pc:sldMk cId="4039515256" sldId="588"/>
            <ac:spMk id="20" creationId="{188878AF-B6F4-5F98-5104-F9ECD4ACE090}"/>
          </ac:spMkLst>
        </pc:spChg>
        <pc:picChg chg="add del mod">
          <ac:chgData name="Mohammad Mozafary, M.D." userId="548c9402-a53f-45cf-bc62-591d67c9797a" providerId="ADAL" clId="{B6A35A9C-D3CF-5333-BA3B-D5F9FC9F4676}" dt="2026-07-09T20:04:56.912" v="12722"/>
          <ac:picMkLst>
            <pc:docMk/>
            <pc:sldMk cId="4039515256" sldId="588"/>
            <ac:picMk id="5" creationId="{424FA437-FAFA-A898-3DF1-E57B326F768D}"/>
          </ac:picMkLst>
        </pc:picChg>
        <pc:picChg chg="add del mod">
          <ac:chgData name="Mohammad Mozafary, M.D." userId="548c9402-a53f-45cf-bc62-591d67c9797a" providerId="ADAL" clId="{B6A35A9C-D3CF-5333-BA3B-D5F9FC9F4676}" dt="2026-07-08T17:21:40.029" v="9117" actId="21"/>
          <ac:picMkLst>
            <pc:docMk/>
            <pc:sldMk cId="4039515256" sldId="588"/>
            <ac:picMk id="5" creationId="{4ABA7108-936E-00D6-599A-35A16B38C153}"/>
          </ac:picMkLst>
        </pc:picChg>
        <pc:picChg chg="add del mod">
          <ac:chgData name="Mohammad Mozafary, M.D." userId="548c9402-a53f-45cf-bc62-591d67c9797a" providerId="ADAL" clId="{B6A35A9C-D3CF-5333-BA3B-D5F9FC9F4676}" dt="2026-07-09T16:02:58.186" v="11705"/>
          <ac:picMkLst>
            <pc:docMk/>
            <pc:sldMk cId="4039515256" sldId="588"/>
            <ac:picMk id="5" creationId="{6AAE02CB-983C-91AF-A45E-2B329AC8EDF6}"/>
          </ac:picMkLst>
        </pc:picChg>
        <pc:picChg chg="add del mod">
          <ac:chgData name="Mohammad Mozafary, M.D." userId="548c9402-a53f-45cf-bc62-591d67c9797a" providerId="ADAL" clId="{B6A35A9C-D3CF-5333-BA3B-D5F9FC9F4676}" dt="2026-07-09T20:25:20.064" v="12765"/>
          <ac:picMkLst>
            <pc:docMk/>
            <pc:sldMk cId="4039515256" sldId="588"/>
            <ac:picMk id="8" creationId="{52C0A87D-792B-F92F-A9A9-55D4F003E45A}"/>
          </ac:picMkLst>
        </pc:picChg>
        <pc:picChg chg="add del mod">
          <ac:chgData name="Mohammad Mozafary, M.D." userId="548c9402-a53f-45cf-bc62-591d67c9797a" providerId="ADAL" clId="{B6A35A9C-D3CF-5333-BA3B-D5F9FC9F4676}" dt="2026-07-09T10:46:42.713" v="10821"/>
          <ac:picMkLst>
            <pc:docMk/>
            <pc:sldMk cId="4039515256" sldId="588"/>
            <ac:picMk id="9" creationId="{1AC19CF4-EA35-ACDC-2DB8-D05C63D140FF}"/>
          </ac:picMkLst>
        </pc:picChg>
        <pc:picChg chg="add del mod">
          <ac:chgData name="Mohammad Mozafary, M.D." userId="548c9402-a53f-45cf-bc62-591d67c9797a" providerId="ADAL" clId="{B6A35A9C-D3CF-5333-BA3B-D5F9FC9F4676}" dt="2026-07-09T05:06:50.290" v="10431" actId="478"/>
          <ac:picMkLst>
            <pc:docMk/>
            <pc:sldMk cId="4039515256" sldId="588"/>
            <ac:picMk id="9" creationId="{C5F02676-9624-958F-B566-AA3FE6BCA481}"/>
          </ac:picMkLst>
        </pc:picChg>
        <pc:picChg chg="add del mod">
          <ac:chgData name="Mohammad Mozafary, M.D." userId="548c9402-a53f-45cf-bc62-591d67c9797a" providerId="ADAL" clId="{B6A35A9C-D3CF-5333-BA3B-D5F9FC9F4676}" dt="2026-07-09T20:25:48.908" v="12767"/>
          <ac:picMkLst>
            <pc:docMk/>
            <pc:sldMk cId="4039515256" sldId="588"/>
            <ac:picMk id="11" creationId="{2A02DDA6-CF05-CD23-297E-E9493A8CA985}"/>
          </ac:picMkLst>
        </pc:picChg>
        <pc:picChg chg="add del mod">
          <ac:chgData name="Mohammad Mozafary, M.D." userId="548c9402-a53f-45cf-bc62-591d67c9797a" providerId="ADAL" clId="{B6A35A9C-D3CF-5333-BA3B-D5F9FC9F4676}" dt="2026-07-09T10:52:18.267" v="10828"/>
          <ac:picMkLst>
            <pc:docMk/>
            <pc:sldMk cId="4039515256" sldId="588"/>
            <ac:picMk id="12" creationId="{97CD875D-0959-6A89-4FC6-05071A892F8D}"/>
          </ac:picMkLst>
        </pc:picChg>
        <pc:picChg chg="add del">
          <ac:chgData name="Mohammad Mozafary, M.D." userId="548c9402-a53f-45cf-bc62-591d67c9797a" providerId="ADAL" clId="{B6A35A9C-D3CF-5333-BA3B-D5F9FC9F4676}" dt="2026-07-09T05:07:00.967" v="10433" actId="21"/>
          <ac:picMkLst>
            <pc:docMk/>
            <pc:sldMk cId="4039515256" sldId="588"/>
            <ac:picMk id="12" creationId="{D373B145-11DA-E1BA-B300-9A78B9AFA992}"/>
          </ac:picMkLst>
        </pc:picChg>
        <pc:picChg chg="add del mod">
          <ac:chgData name="Mohammad Mozafary, M.D." userId="548c9402-a53f-45cf-bc62-591d67c9797a" providerId="ADAL" clId="{B6A35A9C-D3CF-5333-BA3B-D5F9FC9F4676}" dt="2026-07-09T05:35:02.456" v="10449" actId="478"/>
          <ac:picMkLst>
            <pc:docMk/>
            <pc:sldMk cId="4039515256" sldId="588"/>
            <ac:picMk id="13" creationId="{61363D8D-E9FE-1DD0-BBC2-28A2087CCE45}"/>
          </ac:picMkLst>
        </pc:picChg>
        <pc:picChg chg="add del mod">
          <ac:chgData name="Mohammad Mozafary, M.D." userId="548c9402-a53f-45cf-bc62-591d67c9797a" providerId="ADAL" clId="{B6A35A9C-D3CF-5333-BA3B-D5F9FC9F4676}" dt="2026-07-08T17:21:37.938" v="9116" actId="478"/>
          <ac:picMkLst>
            <pc:docMk/>
            <pc:sldMk cId="4039515256" sldId="588"/>
            <ac:picMk id="14" creationId="{05C00068-C755-F598-783F-606808117B26}"/>
          </ac:picMkLst>
        </pc:picChg>
        <pc:picChg chg="add del mod">
          <ac:chgData name="Mohammad Mozafary, M.D." userId="548c9402-a53f-45cf-bc62-591d67c9797a" providerId="ADAL" clId="{B6A35A9C-D3CF-5333-BA3B-D5F9FC9F4676}" dt="2026-07-09T20:26:03.097" v="12769"/>
          <ac:picMkLst>
            <pc:docMk/>
            <pc:sldMk cId="4039515256" sldId="588"/>
            <ac:picMk id="14" creationId="{10E9D1A9-508F-4EB8-38F4-1A9CE78E2677}"/>
          </ac:picMkLst>
        </pc:picChg>
        <pc:picChg chg="add del mod">
          <ac:chgData name="Mohammad Mozafary, M.D." userId="548c9402-a53f-45cf-bc62-591d67c9797a" providerId="ADAL" clId="{B6A35A9C-D3CF-5333-BA3B-D5F9FC9F4676}" dt="2026-07-09T20:26:13.193" v="12771"/>
          <ac:picMkLst>
            <pc:docMk/>
            <pc:sldMk cId="4039515256" sldId="588"/>
            <ac:picMk id="17" creationId="{05E806F1-614A-D8C4-E039-4F0672C5BED5}"/>
          </ac:picMkLst>
        </pc:picChg>
        <pc:picChg chg="add del">
          <ac:chgData name="Mohammad Mozafary, M.D." userId="548c9402-a53f-45cf-bc62-591d67c9797a" providerId="ADAL" clId="{B6A35A9C-D3CF-5333-BA3B-D5F9FC9F4676}" dt="2026-07-09T05:35:05.925" v="10451" actId="21"/>
          <ac:picMkLst>
            <pc:docMk/>
            <pc:sldMk cId="4039515256" sldId="588"/>
            <ac:picMk id="17" creationId="{53292ECB-3A76-8B0B-82BA-DFA038156ADC}"/>
          </ac:picMkLst>
        </pc:picChg>
        <pc:picChg chg="add del mod">
          <ac:chgData name="Mohammad Mozafary, M.D." userId="548c9402-a53f-45cf-bc62-591d67c9797a" providerId="ADAL" clId="{B6A35A9C-D3CF-5333-BA3B-D5F9FC9F4676}" dt="2026-07-09T05:42:21.382" v="10455" actId="478"/>
          <ac:picMkLst>
            <pc:docMk/>
            <pc:sldMk cId="4039515256" sldId="588"/>
            <ac:picMk id="18" creationId="{87A1566D-8CB5-286D-2A97-8ED0C368621C}"/>
          </ac:picMkLst>
        </pc:picChg>
        <pc:picChg chg="add del mod">
          <ac:chgData name="Mohammad Mozafary, M.D." userId="548c9402-a53f-45cf-bc62-591d67c9797a" providerId="ADAL" clId="{B6A35A9C-D3CF-5333-BA3B-D5F9FC9F4676}" dt="2026-07-09T20:26:21.016" v="12773"/>
          <ac:picMkLst>
            <pc:docMk/>
            <pc:sldMk cId="4039515256" sldId="588"/>
            <ac:picMk id="20" creationId="{C7207E19-A829-0877-F05F-3D51029FAE33}"/>
          </ac:picMkLst>
        </pc:picChg>
        <pc:picChg chg="add del">
          <ac:chgData name="Mohammad Mozafary, M.D." userId="548c9402-a53f-45cf-bc62-591d67c9797a" providerId="ADAL" clId="{B6A35A9C-D3CF-5333-BA3B-D5F9FC9F4676}" dt="2026-07-09T05:42:24.442" v="10457" actId="21"/>
          <ac:picMkLst>
            <pc:docMk/>
            <pc:sldMk cId="4039515256" sldId="588"/>
            <ac:picMk id="21" creationId="{9A225322-A742-6077-F42C-8581DF1D9E13}"/>
          </ac:picMkLst>
        </pc:picChg>
        <pc:picChg chg="add mod">
          <ac:chgData name="Mohammad Mozafary, M.D." userId="548c9402-a53f-45cf-bc62-591d67c9797a" providerId="ADAL" clId="{B6A35A9C-D3CF-5333-BA3B-D5F9FC9F4676}" dt="2026-07-09T05:42:26.875" v="10459" actId="1076"/>
          <ac:picMkLst>
            <pc:docMk/>
            <pc:sldMk cId="4039515256" sldId="588"/>
            <ac:picMk id="22" creationId="{14F42611-6071-637F-8995-7A83B6668356}"/>
          </ac:picMkLst>
        </pc:picChg>
        <pc:picChg chg="add del mod">
          <ac:chgData name="Mohammad Mozafary, M.D." userId="548c9402-a53f-45cf-bc62-591d67c9797a" providerId="ADAL" clId="{B6A35A9C-D3CF-5333-BA3B-D5F9FC9F4676}" dt="2026-07-09T20:39:11.007" v="12835"/>
          <ac:picMkLst>
            <pc:docMk/>
            <pc:sldMk cId="4039515256" sldId="588"/>
            <ac:picMk id="24" creationId="{1B6491EB-6B75-331D-BD1D-3C1FCF3D406B}"/>
          </ac:picMkLst>
        </pc:picChg>
        <pc:picChg chg="add del mod">
          <ac:chgData name="Mohammad Mozafary, M.D." userId="548c9402-a53f-45cf-bc62-591d67c9797a" providerId="ADAL" clId="{B6A35A9C-D3CF-5333-BA3B-D5F9FC9F4676}" dt="2026-07-09T06:01:49.407" v="10528"/>
          <ac:picMkLst>
            <pc:docMk/>
            <pc:sldMk cId="4039515256" sldId="588"/>
            <ac:picMk id="24" creationId="{E1D0E126-8FB9-FE00-B970-8093E25E803F}"/>
          </ac:picMkLst>
        </pc:picChg>
        <pc:picChg chg="add del mod">
          <ac:chgData name="Mohammad Mozafary, M.D." userId="548c9402-a53f-45cf-bc62-591d67c9797a" providerId="ADAL" clId="{B6A35A9C-D3CF-5333-BA3B-D5F9FC9F4676}" dt="2026-07-09T10:16:13.067" v="10670"/>
          <ac:picMkLst>
            <pc:docMk/>
            <pc:sldMk cId="4039515256" sldId="588"/>
            <ac:picMk id="26" creationId="{DF71DCA0-C842-DD44-846F-52E1B1E1CCFC}"/>
          </ac:picMkLst>
        </pc:picChg>
      </pc:sldChg>
      <pc:sldChg chg="addSp delSp modSp new del mod modClrScheme modShow chgLayout">
        <pc:chgData name="Mohammad Mozafary, M.D." userId="548c9402-a53f-45cf-bc62-591d67c9797a" providerId="ADAL" clId="{B6A35A9C-D3CF-5333-BA3B-D5F9FC9F4676}" dt="2026-07-08T17:37:13.803" v="9303" actId="2696"/>
        <pc:sldMkLst>
          <pc:docMk/>
          <pc:sldMk cId="150093334" sldId="589"/>
        </pc:sldMkLst>
      </pc:sldChg>
      <pc:sldChg chg="addSp delSp modSp new mod modTransition modAnim modNotesTx">
        <pc:chgData name="Mohammad Mozafary, M.D." userId="548c9402-a53f-45cf-bc62-591d67c9797a" providerId="ADAL" clId="{B6A35A9C-D3CF-5333-BA3B-D5F9FC9F4676}" dt="2026-07-09T20:39:11.007" v="12835"/>
        <pc:sldMkLst>
          <pc:docMk/>
          <pc:sldMk cId="2166985634" sldId="590"/>
        </pc:sldMkLst>
        <pc:spChg chg="mod">
          <ac:chgData name="Mohammad Mozafary, M.D." userId="548c9402-a53f-45cf-bc62-591d67c9797a" providerId="ADAL" clId="{B6A35A9C-D3CF-5333-BA3B-D5F9FC9F4676}" dt="2026-07-09T16:53:43.676" v="12243" actId="14100"/>
          <ac:spMkLst>
            <pc:docMk/>
            <pc:sldMk cId="2166985634" sldId="590"/>
            <ac:spMk id="2" creationId="{B55FAAC1-6E08-2D52-9E88-48EDDE047E4E}"/>
          </ac:spMkLst>
        </pc:spChg>
        <pc:spChg chg="add del mod">
          <ac:chgData name="Mohammad Mozafary, M.D." userId="548c9402-a53f-45cf-bc62-591d67c9797a" providerId="ADAL" clId="{B6A35A9C-D3CF-5333-BA3B-D5F9FC9F4676}" dt="2026-07-09T14:37:43.350" v="11190" actId="478"/>
          <ac:spMkLst>
            <pc:docMk/>
            <pc:sldMk cId="2166985634" sldId="590"/>
            <ac:spMk id="3" creationId="{79170EF1-6727-3B5D-C802-C9055AFF133F}"/>
          </ac:spMkLst>
        </pc:spChg>
        <pc:spChg chg="add del mod">
          <ac:chgData name="Mohammad Mozafary, M.D." userId="548c9402-a53f-45cf-bc62-591d67c9797a" providerId="ADAL" clId="{B6A35A9C-D3CF-5333-BA3B-D5F9FC9F4676}" dt="2026-07-08T17:15:09.912" v="9059" actId="478"/>
          <ac:spMkLst>
            <pc:docMk/>
            <pc:sldMk cId="2166985634" sldId="590"/>
            <ac:spMk id="3" creationId="{F6606D0E-F9A0-8727-591C-99BBD579166B}"/>
          </ac:spMkLst>
        </pc:spChg>
        <pc:spChg chg="mod">
          <ac:chgData name="Mohammad Mozafary, M.D." userId="548c9402-a53f-45cf-bc62-591d67c9797a" providerId="ADAL" clId="{B6A35A9C-D3CF-5333-BA3B-D5F9FC9F4676}" dt="2026-07-09T16:53:46.975" v="12246" actId="403"/>
          <ac:spMkLst>
            <pc:docMk/>
            <pc:sldMk cId="2166985634" sldId="590"/>
            <ac:spMk id="4" creationId="{3DECAFAA-5A81-2989-C3C9-EFFD78542C5D}"/>
          </ac:spMkLst>
        </pc:spChg>
        <pc:spChg chg="mod">
          <ac:chgData name="Mohammad Mozafary, M.D." userId="548c9402-a53f-45cf-bc62-591d67c9797a" providerId="ADAL" clId="{B6A35A9C-D3CF-5333-BA3B-D5F9FC9F4676}" dt="2026-07-09T14:24:47.712" v="10955" actId="20577"/>
          <ac:spMkLst>
            <pc:docMk/>
            <pc:sldMk cId="2166985634" sldId="590"/>
            <ac:spMk id="6" creationId="{8E59D0B4-80A3-6053-0B3D-1AB9B429871D}"/>
          </ac:spMkLst>
        </pc:spChg>
        <pc:spChg chg="add del mod">
          <ac:chgData name="Mohammad Mozafary, M.D." userId="548c9402-a53f-45cf-bc62-591d67c9797a" providerId="ADAL" clId="{B6A35A9C-D3CF-5333-BA3B-D5F9FC9F4676}" dt="2026-07-09T05:26:16.781" v="10444" actId="478"/>
          <ac:spMkLst>
            <pc:docMk/>
            <pc:sldMk cId="2166985634" sldId="590"/>
            <ac:spMk id="8" creationId="{BE5779F1-8827-2015-ACE7-DDA16228865F}"/>
          </ac:spMkLst>
        </pc:spChg>
        <pc:spChg chg="add del mod">
          <ac:chgData name="Mohammad Mozafary, M.D." userId="548c9402-a53f-45cf-bc62-591d67c9797a" providerId="ADAL" clId="{B6A35A9C-D3CF-5333-BA3B-D5F9FC9F4676}" dt="2026-07-09T05:26:40.014" v="10448"/>
          <ac:spMkLst>
            <pc:docMk/>
            <pc:sldMk cId="2166985634" sldId="590"/>
            <ac:spMk id="10" creationId="{B643C2AF-3D9A-C74A-2AD1-EBF91A05FE55}"/>
          </ac:spMkLst>
        </pc:spChg>
        <pc:picChg chg="add del mod">
          <ac:chgData name="Mohammad Mozafary, M.D." userId="548c9402-a53f-45cf-bc62-591d67c9797a" providerId="ADAL" clId="{B6A35A9C-D3CF-5333-BA3B-D5F9FC9F4676}" dt="2026-07-08T18:14:14.419" v="9478" actId="478"/>
          <ac:picMkLst>
            <pc:docMk/>
            <pc:sldMk cId="2166985634" sldId="590"/>
            <ac:picMk id="5" creationId="{2E08FDF6-CCEE-50B0-4029-51ECA9AA473E}"/>
          </ac:picMkLst>
        </pc:picChg>
        <pc:picChg chg="add del mod">
          <ac:chgData name="Mohammad Mozafary, M.D." userId="548c9402-a53f-45cf-bc62-591d67c9797a" providerId="ADAL" clId="{B6A35A9C-D3CF-5333-BA3B-D5F9FC9F4676}" dt="2026-07-09T20:04:56.912" v="12722"/>
          <ac:picMkLst>
            <pc:docMk/>
            <pc:sldMk cId="2166985634" sldId="590"/>
            <ac:picMk id="5" creationId="{991AD6B2-3EBB-FFE6-92E0-970CCF21CB13}"/>
          </ac:picMkLst>
        </pc:picChg>
        <pc:picChg chg="add del mod">
          <ac:chgData name="Mohammad Mozafary, M.D." userId="548c9402-a53f-45cf-bc62-591d67c9797a" providerId="ADAL" clId="{B6A35A9C-D3CF-5333-BA3B-D5F9FC9F4676}" dt="2026-07-09T10:32:38.140" v="10737"/>
          <ac:picMkLst>
            <pc:docMk/>
            <pc:sldMk cId="2166985634" sldId="590"/>
            <ac:picMk id="5" creationId="{BD98A557-F697-EC30-AE63-0F9CEA3122EE}"/>
          </ac:picMkLst>
        </pc:picChg>
        <pc:picChg chg="add del mod modCrop">
          <ac:chgData name="Mohammad Mozafary, M.D." userId="548c9402-a53f-45cf-bc62-591d67c9797a" providerId="ADAL" clId="{B6A35A9C-D3CF-5333-BA3B-D5F9FC9F4676}" dt="2026-07-09T05:26:33.519" v="10445" actId="478"/>
          <ac:picMkLst>
            <pc:docMk/>
            <pc:sldMk cId="2166985634" sldId="590"/>
            <ac:picMk id="7" creationId="{8DB9D016-9524-0AF4-16C9-8E508449BE6B}"/>
          </ac:picMkLst>
        </pc:picChg>
        <pc:picChg chg="add del mod">
          <ac:chgData name="Mohammad Mozafary, M.D." userId="548c9402-a53f-45cf-bc62-591d67c9797a" providerId="ADAL" clId="{B6A35A9C-D3CF-5333-BA3B-D5F9FC9F4676}" dt="2026-07-09T16:02:58.186" v="11705"/>
          <ac:picMkLst>
            <pc:docMk/>
            <pc:sldMk cId="2166985634" sldId="590"/>
            <ac:picMk id="7" creationId="{8E357A3C-8F0A-95E5-DE7B-99EA22725845}"/>
          </ac:picMkLst>
        </pc:picChg>
        <pc:picChg chg="add del mod">
          <ac:chgData name="Mohammad Mozafary, M.D." userId="548c9402-a53f-45cf-bc62-591d67c9797a" providerId="ADAL" clId="{B6A35A9C-D3CF-5333-BA3B-D5F9FC9F4676}" dt="2026-07-09T20:39:11.007" v="12835"/>
          <ac:picMkLst>
            <pc:docMk/>
            <pc:sldMk cId="2166985634" sldId="590"/>
            <ac:picMk id="8" creationId="{4000AA43-6426-C9BD-6F9D-B558185B1719}"/>
          </ac:picMkLst>
        </pc:picChg>
        <pc:picChg chg="add del mod">
          <ac:chgData name="Mohammad Mozafary, M.D." userId="548c9402-a53f-45cf-bc62-591d67c9797a" providerId="ADAL" clId="{B6A35A9C-D3CF-5333-BA3B-D5F9FC9F4676}" dt="2026-07-09T10:32:54.687" v="10739"/>
          <ac:picMkLst>
            <pc:docMk/>
            <pc:sldMk cId="2166985634" sldId="590"/>
            <ac:picMk id="9" creationId="{6A46FB31-050D-956B-FA38-2016EBA6BDF9}"/>
          </ac:picMkLst>
        </pc:picChg>
        <pc:picChg chg="add del">
          <ac:chgData name="Mohammad Mozafary, M.D." userId="548c9402-a53f-45cf-bc62-591d67c9797a" providerId="ADAL" clId="{B6A35A9C-D3CF-5333-BA3B-D5F9FC9F4676}" dt="2026-07-09T05:26:39.509" v="10447" actId="21"/>
          <ac:picMkLst>
            <pc:docMk/>
            <pc:sldMk cId="2166985634" sldId="590"/>
            <ac:picMk id="11" creationId="{DC1C1C88-8C7D-5E6B-C977-967F2C56EA0E}"/>
          </ac:picMkLst>
        </pc:picChg>
        <pc:picChg chg="add mod">
          <ac:chgData name="Mohammad Mozafary, M.D." userId="548c9402-a53f-45cf-bc62-591d67c9797a" providerId="ADAL" clId="{B6A35A9C-D3CF-5333-BA3B-D5F9FC9F4676}" dt="2026-07-09T05:26:40.014" v="10448"/>
          <ac:picMkLst>
            <pc:docMk/>
            <pc:sldMk cId="2166985634" sldId="590"/>
            <ac:picMk id="12" creationId="{0F543D3B-D3E0-553B-9F30-A4F245433706}"/>
          </ac:picMkLst>
        </pc:picChg>
        <pc:picChg chg="add del mod">
          <ac:chgData name="Mohammad Mozafary, M.D." userId="548c9402-a53f-45cf-bc62-591d67c9797a" providerId="ADAL" clId="{B6A35A9C-D3CF-5333-BA3B-D5F9FC9F4676}" dt="2026-07-09T10:33:34.938" v="10741"/>
          <ac:picMkLst>
            <pc:docMk/>
            <pc:sldMk cId="2166985634" sldId="590"/>
            <ac:picMk id="13" creationId="{A29E5DFC-A105-878E-FDBE-C12B148DCA2E}"/>
          </ac:picMkLst>
        </pc:picChg>
        <pc:picChg chg="add del mod">
          <ac:chgData name="Mohammad Mozafary, M.D." userId="548c9402-a53f-45cf-bc62-591d67c9797a" providerId="ADAL" clId="{B6A35A9C-D3CF-5333-BA3B-D5F9FC9F4676}" dt="2026-07-09T06:01:49.407" v="10528"/>
          <ac:picMkLst>
            <pc:docMk/>
            <pc:sldMk cId="2166985634" sldId="590"/>
            <ac:picMk id="14" creationId="{AD1DA29F-08FF-421E-4510-C3FA8B2FA998}"/>
          </ac:picMkLst>
        </pc:picChg>
        <pc:picChg chg="add del mod">
          <ac:chgData name="Mohammad Mozafary, M.D." userId="548c9402-a53f-45cf-bc62-591d67c9797a" providerId="ADAL" clId="{B6A35A9C-D3CF-5333-BA3B-D5F9FC9F4676}" dt="2026-07-09T10:16:13.067" v="10670"/>
          <ac:picMkLst>
            <pc:docMk/>
            <pc:sldMk cId="2166985634" sldId="590"/>
            <ac:picMk id="16" creationId="{70451813-22E4-03DF-4827-BBDE65745221}"/>
          </ac:picMkLst>
        </pc:picChg>
        <pc:picChg chg="add del mod">
          <ac:chgData name="Mohammad Mozafary, M.D." userId="548c9402-a53f-45cf-bc62-591d67c9797a" providerId="ADAL" clId="{B6A35A9C-D3CF-5333-BA3B-D5F9FC9F4676}" dt="2026-07-09T10:33:43.649" v="10743"/>
          <ac:picMkLst>
            <pc:docMk/>
            <pc:sldMk cId="2166985634" sldId="590"/>
            <ac:picMk id="17" creationId="{2F5DA50F-4208-2FD9-6596-0730DC58B918}"/>
          </ac:picMkLst>
        </pc:picChg>
        <pc:picChg chg="add del mod">
          <ac:chgData name="Mohammad Mozafary, M.D." userId="548c9402-a53f-45cf-bc62-591d67c9797a" providerId="ADAL" clId="{B6A35A9C-D3CF-5333-BA3B-D5F9FC9F4676}" dt="2026-07-09T10:33:55.001" v="10745"/>
          <ac:picMkLst>
            <pc:docMk/>
            <pc:sldMk cId="2166985634" sldId="590"/>
            <ac:picMk id="20" creationId="{798AAAB7-09FB-1077-1BDB-F14215E8123B}"/>
          </ac:picMkLst>
        </pc:picChg>
        <pc:picChg chg="add del mod">
          <ac:chgData name="Mohammad Mozafary, M.D." userId="548c9402-a53f-45cf-bc62-591d67c9797a" providerId="ADAL" clId="{B6A35A9C-D3CF-5333-BA3B-D5F9FC9F4676}" dt="2026-07-09T10:34:10.549" v="10747"/>
          <ac:picMkLst>
            <pc:docMk/>
            <pc:sldMk cId="2166985634" sldId="590"/>
            <ac:picMk id="23" creationId="{3B33065B-4B87-C9DA-CAF7-E2E7EFE49D3B}"/>
          </ac:picMkLst>
        </pc:picChg>
        <pc:picChg chg="add del mod">
          <ac:chgData name="Mohammad Mozafary, M.D." userId="548c9402-a53f-45cf-bc62-591d67c9797a" providerId="ADAL" clId="{B6A35A9C-D3CF-5333-BA3B-D5F9FC9F4676}" dt="2026-07-09T10:34:23.080" v="10749"/>
          <ac:picMkLst>
            <pc:docMk/>
            <pc:sldMk cId="2166985634" sldId="590"/>
            <ac:picMk id="26" creationId="{34FCF2CA-BDF5-B3DB-0B8D-5F3F7BD55A6B}"/>
          </ac:picMkLst>
        </pc:picChg>
        <pc:picChg chg="add del mod">
          <ac:chgData name="Mohammad Mozafary, M.D." userId="548c9402-a53f-45cf-bc62-591d67c9797a" providerId="ADAL" clId="{B6A35A9C-D3CF-5333-BA3B-D5F9FC9F4676}" dt="2026-07-09T10:52:18.267" v="10828"/>
          <ac:picMkLst>
            <pc:docMk/>
            <pc:sldMk cId="2166985634" sldId="590"/>
            <ac:picMk id="29" creationId="{DB8F385C-FBF3-E9DD-E2C3-063D41F96CA9}"/>
          </ac:picMkLst>
        </pc:picChg>
      </pc:sldChg>
      <pc:sldChg chg="addSp delSp modSp add mod modTransition modAnim modNotesTx">
        <pc:chgData name="Mohammad Mozafary, M.D." userId="548c9402-a53f-45cf-bc62-591d67c9797a" providerId="ADAL" clId="{B6A35A9C-D3CF-5333-BA3B-D5F9FC9F4676}" dt="2026-07-09T20:43:14.736" v="12877" actId="20577"/>
        <pc:sldMkLst>
          <pc:docMk/>
          <pc:sldMk cId="4244897023" sldId="592"/>
        </pc:sldMkLst>
        <pc:spChg chg="add del mod">
          <ac:chgData name="Mohammad Mozafary, M.D." userId="548c9402-a53f-45cf-bc62-591d67c9797a" providerId="ADAL" clId="{B6A35A9C-D3CF-5333-BA3B-D5F9FC9F4676}" dt="2026-07-09T15:37:33.975" v="11535"/>
          <ac:spMkLst>
            <pc:docMk/>
            <pc:sldMk cId="4244897023" sldId="592"/>
            <ac:spMk id="4" creationId="{4C553629-A45D-3336-BA4A-B83D2B8A6929}"/>
          </ac:spMkLst>
        </pc:spChg>
        <pc:picChg chg="add del mod">
          <ac:chgData name="Mohammad Mozafary, M.D." userId="548c9402-a53f-45cf-bc62-591d67c9797a" providerId="ADAL" clId="{B6A35A9C-D3CF-5333-BA3B-D5F9FC9F4676}" dt="2026-07-09T16:02:58.186" v="11705"/>
          <ac:picMkLst>
            <pc:docMk/>
            <pc:sldMk cId="4244897023" sldId="592"/>
            <ac:picMk id="3" creationId="{782A714C-FB9E-13DF-7875-8B22E327BE89}"/>
          </ac:picMkLst>
        </pc:picChg>
        <pc:picChg chg="add del mod">
          <ac:chgData name="Mohammad Mozafary, M.D." userId="548c9402-a53f-45cf-bc62-591d67c9797a" providerId="ADAL" clId="{B6A35A9C-D3CF-5333-BA3B-D5F9FC9F4676}" dt="2026-07-09T06:01:49.407" v="10528"/>
          <ac:picMkLst>
            <pc:docMk/>
            <pc:sldMk cId="4244897023" sldId="592"/>
            <ac:picMk id="3" creationId="{E68AC2A1-131C-62E2-D68A-7FFA81F5B98E}"/>
          </ac:picMkLst>
        </pc:picChg>
        <pc:picChg chg="add del mod">
          <ac:chgData name="Mohammad Mozafary, M.D." userId="548c9402-a53f-45cf-bc62-591d67c9797a" providerId="ADAL" clId="{B6A35A9C-D3CF-5333-BA3B-D5F9FC9F4676}" dt="2026-07-09T19:59:13.299" v="12718"/>
          <ac:picMkLst>
            <pc:docMk/>
            <pc:sldMk cId="4244897023" sldId="592"/>
            <ac:picMk id="3" creationId="{EB38FA9A-46D1-E444-C19F-E6BD19AF186A}"/>
          </ac:picMkLst>
        </pc:picChg>
        <pc:picChg chg="mod modCrop">
          <ac:chgData name="Mohammad Mozafary, M.D." userId="548c9402-a53f-45cf-bc62-591d67c9797a" providerId="ADAL" clId="{B6A35A9C-D3CF-5333-BA3B-D5F9FC9F4676}" dt="2026-07-06T09:45:25.325" v="7678" actId="732"/>
          <ac:picMkLst>
            <pc:docMk/>
            <pc:sldMk cId="4244897023" sldId="592"/>
            <ac:picMk id="5" creationId="{C2A9E499-8220-CFCC-F466-DB1619FDFE42}"/>
          </ac:picMkLst>
        </pc:picChg>
        <pc:picChg chg="add del mod">
          <ac:chgData name="Mohammad Mozafary, M.D." userId="548c9402-a53f-45cf-bc62-591d67c9797a" providerId="ADAL" clId="{B6A35A9C-D3CF-5333-BA3B-D5F9FC9F4676}" dt="2026-07-09T10:52:18.267" v="10828"/>
          <ac:picMkLst>
            <pc:docMk/>
            <pc:sldMk cId="4244897023" sldId="592"/>
            <ac:picMk id="7" creationId="{074B7D5C-2F2E-E272-6335-5240FF7CDA41}"/>
          </ac:picMkLst>
        </pc:picChg>
        <pc:picChg chg="add del mod">
          <ac:chgData name="Mohammad Mozafary, M.D." userId="548c9402-a53f-45cf-bc62-591d67c9797a" providerId="ADAL" clId="{B6A35A9C-D3CF-5333-BA3B-D5F9FC9F4676}" dt="2026-07-09T06:06:35.263" v="10542"/>
          <ac:picMkLst>
            <pc:docMk/>
            <pc:sldMk cId="4244897023" sldId="592"/>
            <ac:picMk id="7" creationId="{4B27A897-D4D9-D308-CFE6-2F69B766D87F}"/>
          </ac:picMkLst>
        </pc:picChg>
        <pc:picChg chg="add del mod">
          <ac:chgData name="Mohammad Mozafary, M.D." userId="548c9402-a53f-45cf-bc62-591d67c9797a" providerId="ADAL" clId="{B6A35A9C-D3CF-5333-BA3B-D5F9FC9F4676}" dt="2026-07-09T20:04:56.912" v="12722"/>
          <ac:picMkLst>
            <pc:docMk/>
            <pc:sldMk cId="4244897023" sldId="592"/>
            <ac:picMk id="8" creationId="{DC83262D-E50B-242C-DD49-A7D4A3863DED}"/>
          </ac:picMkLst>
        </pc:picChg>
        <pc:picChg chg="add del mod">
          <ac:chgData name="Mohammad Mozafary, M.D." userId="548c9402-a53f-45cf-bc62-591d67c9797a" providerId="ADAL" clId="{B6A35A9C-D3CF-5333-BA3B-D5F9FC9F4676}" dt="2026-07-09T06:06:54.914" v="10544"/>
          <ac:picMkLst>
            <pc:docMk/>
            <pc:sldMk cId="4244897023" sldId="592"/>
            <ac:picMk id="10" creationId="{054B34E0-1DBE-D2F3-A668-D66C27751171}"/>
          </ac:picMkLst>
        </pc:picChg>
        <pc:picChg chg="add del mod">
          <ac:chgData name="Mohammad Mozafary, M.D." userId="548c9402-a53f-45cf-bc62-591d67c9797a" providerId="ADAL" clId="{B6A35A9C-D3CF-5333-BA3B-D5F9FC9F4676}" dt="2026-07-09T20:23:18.203" v="12753"/>
          <ac:picMkLst>
            <pc:docMk/>
            <pc:sldMk cId="4244897023" sldId="592"/>
            <ac:picMk id="10" creationId="{059B1830-6257-3B1F-C1E2-9565867AA898}"/>
          </ac:picMkLst>
        </pc:picChg>
        <pc:picChg chg="add del mod">
          <ac:chgData name="Mohammad Mozafary, M.D." userId="548c9402-a53f-45cf-bc62-591d67c9797a" providerId="ADAL" clId="{B6A35A9C-D3CF-5333-BA3B-D5F9FC9F4676}" dt="2026-07-09T20:39:11.007" v="12835"/>
          <ac:picMkLst>
            <pc:docMk/>
            <pc:sldMk cId="4244897023" sldId="592"/>
            <ac:picMk id="13" creationId="{5C0517E9-9BCC-E8FF-A2B9-917DA57A3A53}"/>
          </ac:picMkLst>
        </pc:picChg>
        <pc:picChg chg="add del mod">
          <ac:chgData name="Mohammad Mozafary, M.D." userId="548c9402-a53f-45cf-bc62-591d67c9797a" providerId="ADAL" clId="{B6A35A9C-D3CF-5333-BA3B-D5F9FC9F4676}" dt="2026-07-09T06:07:10.446" v="10546"/>
          <ac:picMkLst>
            <pc:docMk/>
            <pc:sldMk cId="4244897023" sldId="592"/>
            <ac:picMk id="13" creationId="{CF314BB7-9051-7BDE-07BF-804D41F19349}"/>
          </ac:picMkLst>
        </pc:picChg>
        <pc:picChg chg="add del mod">
          <ac:chgData name="Mohammad Mozafary, M.D." userId="548c9402-a53f-45cf-bc62-591d67c9797a" providerId="ADAL" clId="{B6A35A9C-D3CF-5333-BA3B-D5F9FC9F4676}" dt="2026-07-09T06:07:20.896" v="10548"/>
          <ac:picMkLst>
            <pc:docMk/>
            <pc:sldMk cId="4244897023" sldId="592"/>
            <ac:picMk id="16" creationId="{82300482-9928-2726-5684-B93DD2065E24}"/>
          </ac:picMkLst>
        </pc:picChg>
        <pc:picChg chg="add del mod">
          <ac:chgData name="Mohammad Mozafary, M.D." userId="548c9402-a53f-45cf-bc62-591d67c9797a" providerId="ADAL" clId="{B6A35A9C-D3CF-5333-BA3B-D5F9FC9F4676}" dt="2026-07-09T06:07:40.346" v="10550"/>
          <ac:picMkLst>
            <pc:docMk/>
            <pc:sldMk cId="4244897023" sldId="592"/>
            <ac:picMk id="19" creationId="{150A38C5-67E7-1459-7181-DF9517A3F4F2}"/>
          </ac:picMkLst>
        </pc:picChg>
        <pc:picChg chg="add del mod">
          <ac:chgData name="Mohammad Mozafary, M.D." userId="548c9402-a53f-45cf-bc62-591d67c9797a" providerId="ADAL" clId="{B6A35A9C-D3CF-5333-BA3B-D5F9FC9F4676}" dt="2026-07-09T10:16:13.067" v="10670"/>
          <ac:picMkLst>
            <pc:docMk/>
            <pc:sldMk cId="4244897023" sldId="592"/>
            <ac:picMk id="22" creationId="{8E191AA0-D91F-4472-4D0E-7992B904B0CA}"/>
          </ac:picMkLst>
        </pc:picChg>
      </pc:sldChg>
      <pc:sldChg chg="addSp delSp modSp add mod modTransition modAnim modNotesTx">
        <pc:chgData name="Mohammad Mozafary, M.D." userId="548c9402-a53f-45cf-bc62-591d67c9797a" providerId="ADAL" clId="{B6A35A9C-D3CF-5333-BA3B-D5F9FC9F4676}" dt="2026-07-09T20:39:11.007" v="12835"/>
        <pc:sldMkLst>
          <pc:docMk/>
          <pc:sldMk cId="3309444036" sldId="594"/>
        </pc:sldMkLst>
        <pc:spChg chg="add del mod">
          <ac:chgData name="Mohammad Mozafary, M.D." userId="548c9402-a53f-45cf-bc62-591d67c9797a" providerId="ADAL" clId="{B6A35A9C-D3CF-5333-BA3B-D5F9FC9F4676}" dt="2026-07-08T16:15:06.663" v="8835" actId="478"/>
          <ac:spMkLst>
            <pc:docMk/>
            <pc:sldMk cId="3309444036" sldId="594"/>
            <ac:spMk id="2" creationId="{ED3B7536-0523-DDF9-F1EE-5CCA9C00CB5C}"/>
          </ac:spMkLst>
        </pc:spChg>
        <pc:spChg chg="add mod">
          <ac:chgData name="Mohammad Mozafary, M.D." userId="548c9402-a53f-45cf-bc62-591d67c9797a" providerId="ADAL" clId="{B6A35A9C-D3CF-5333-BA3B-D5F9FC9F4676}" dt="2026-07-09T15:37:57.201" v="11541" actId="14100"/>
          <ac:spMkLst>
            <pc:docMk/>
            <pc:sldMk cId="3309444036" sldId="594"/>
            <ac:spMk id="2" creationId="{F13FE08D-2F67-153A-FCEB-BD329F784539}"/>
          </ac:spMkLst>
        </pc:spChg>
        <pc:spChg chg="add mod">
          <ac:chgData name="Mohammad Mozafary, M.D." userId="548c9402-a53f-45cf-bc62-591d67c9797a" providerId="ADAL" clId="{B6A35A9C-D3CF-5333-BA3B-D5F9FC9F4676}" dt="2026-07-08T16:15:40.642" v="8844" actId="14100"/>
          <ac:spMkLst>
            <pc:docMk/>
            <pc:sldMk cId="3309444036" sldId="594"/>
            <ac:spMk id="3" creationId="{D3078CED-A204-9776-E67A-E47BA9D6EF88}"/>
          </ac:spMkLst>
        </pc:spChg>
        <pc:spChg chg="mod">
          <ac:chgData name="Mohammad Mozafary, M.D." userId="548c9402-a53f-45cf-bc62-591d67c9797a" providerId="ADAL" clId="{B6A35A9C-D3CF-5333-BA3B-D5F9FC9F4676}" dt="2026-07-09T15:37:41.209" v="11538"/>
          <ac:spMkLst>
            <pc:docMk/>
            <pc:sldMk cId="3309444036" sldId="594"/>
            <ac:spMk id="4" creationId="{68AB516A-C174-4852-693C-1A6E102DA258}"/>
          </ac:spMkLst>
        </pc:spChg>
        <pc:spChg chg="add del mod">
          <ac:chgData name="Mohammad Mozafary, M.D." userId="548c9402-a53f-45cf-bc62-591d67c9797a" providerId="ADAL" clId="{B6A35A9C-D3CF-5333-BA3B-D5F9FC9F4676}" dt="2026-07-08T16:16:18.037" v="8847" actId="478"/>
          <ac:spMkLst>
            <pc:docMk/>
            <pc:sldMk cId="3309444036" sldId="594"/>
            <ac:spMk id="6" creationId="{16C73059-0502-CF6C-D002-B1A18E4590FB}"/>
          </ac:spMkLst>
        </pc:spChg>
        <pc:spChg chg="add mod">
          <ac:chgData name="Mohammad Mozafary, M.D." userId="548c9402-a53f-45cf-bc62-591d67c9797a" providerId="ADAL" clId="{B6A35A9C-D3CF-5333-BA3B-D5F9FC9F4676}" dt="2026-07-08T16:15:47.876" v="8846" actId="1076"/>
          <ac:spMkLst>
            <pc:docMk/>
            <pc:sldMk cId="3309444036" sldId="594"/>
            <ac:spMk id="7" creationId="{20AE5354-9D49-BC84-4437-D17E6B652F92}"/>
          </ac:spMkLst>
        </pc:spChg>
        <pc:picChg chg="mod modCrop">
          <ac:chgData name="Mohammad Mozafary, M.D." userId="548c9402-a53f-45cf-bc62-591d67c9797a" providerId="ADAL" clId="{B6A35A9C-D3CF-5333-BA3B-D5F9FC9F4676}" dt="2026-07-06T09:45:51.906" v="7683" actId="732"/>
          <ac:picMkLst>
            <pc:docMk/>
            <pc:sldMk cId="3309444036" sldId="594"/>
            <ac:picMk id="5" creationId="{80DF95C9-70E9-C0B7-3C90-CC110C49F265}"/>
          </ac:picMkLst>
        </pc:picChg>
        <pc:picChg chg="add del mod">
          <ac:chgData name="Mohammad Mozafary, M.D." userId="548c9402-a53f-45cf-bc62-591d67c9797a" providerId="ADAL" clId="{B6A35A9C-D3CF-5333-BA3B-D5F9FC9F4676}" dt="2026-07-09T16:02:58.186" v="11705"/>
          <ac:picMkLst>
            <pc:docMk/>
            <pc:sldMk cId="3309444036" sldId="594"/>
            <ac:picMk id="8" creationId="{9175B5E0-528B-179C-AB05-ECF4B35D1572}"/>
          </ac:picMkLst>
        </pc:picChg>
        <pc:picChg chg="add del mod">
          <ac:chgData name="Mohammad Mozafary, M.D." userId="548c9402-a53f-45cf-bc62-591d67c9797a" providerId="ADAL" clId="{B6A35A9C-D3CF-5333-BA3B-D5F9FC9F4676}" dt="2026-07-09T20:04:56.912" v="12722"/>
          <ac:picMkLst>
            <pc:docMk/>
            <pc:sldMk cId="3309444036" sldId="594"/>
            <ac:picMk id="8" creationId="{9361B92E-86CB-A04D-446D-486BC2EA7DED}"/>
          </ac:picMkLst>
        </pc:picChg>
        <pc:picChg chg="add del mod">
          <ac:chgData name="Mohammad Mozafary, M.D." userId="548c9402-a53f-45cf-bc62-591d67c9797a" providerId="ADAL" clId="{B6A35A9C-D3CF-5333-BA3B-D5F9FC9F4676}" dt="2026-07-09T10:30:14.663" v="10724"/>
          <ac:picMkLst>
            <pc:docMk/>
            <pc:sldMk cId="3309444036" sldId="594"/>
            <ac:picMk id="9" creationId="{02ADA539-6389-F2DA-ED77-A4B151484AAC}"/>
          </ac:picMkLst>
        </pc:picChg>
        <pc:picChg chg="add del mod">
          <ac:chgData name="Mohammad Mozafary, M.D." userId="548c9402-a53f-45cf-bc62-591d67c9797a" providerId="ADAL" clId="{B6A35A9C-D3CF-5333-BA3B-D5F9FC9F4676}" dt="2026-07-09T06:01:49.407" v="10528"/>
          <ac:picMkLst>
            <pc:docMk/>
            <pc:sldMk cId="3309444036" sldId="594"/>
            <ac:picMk id="9" creationId="{D2BF71B1-4B8F-F3D9-5E65-F8862900FD3F}"/>
          </ac:picMkLst>
        </pc:picChg>
        <pc:picChg chg="add del mod">
          <ac:chgData name="Mohammad Mozafary, M.D." userId="548c9402-a53f-45cf-bc62-591d67c9797a" providerId="ADAL" clId="{B6A35A9C-D3CF-5333-BA3B-D5F9FC9F4676}" dt="2026-07-09T20:24:43.519" v="12761"/>
          <ac:picMkLst>
            <pc:docMk/>
            <pc:sldMk cId="3309444036" sldId="594"/>
            <ac:picMk id="10" creationId="{61BA3D23-A3F0-E19B-F7B7-2C398C61CDC3}"/>
          </ac:picMkLst>
        </pc:picChg>
        <pc:picChg chg="add del mod">
          <ac:chgData name="Mohammad Mozafary, M.D." userId="548c9402-a53f-45cf-bc62-591d67c9797a" providerId="ADAL" clId="{B6A35A9C-D3CF-5333-BA3B-D5F9FC9F4676}" dt="2026-07-09T10:16:13.067" v="10670"/>
          <ac:picMkLst>
            <pc:docMk/>
            <pc:sldMk cId="3309444036" sldId="594"/>
            <ac:picMk id="11" creationId="{4C541DFB-73DC-D2D3-AEFA-FB1D21ECE695}"/>
          </ac:picMkLst>
        </pc:picChg>
        <pc:picChg chg="add del mod">
          <ac:chgData name="Mohammad Mozafary, M.D." userId="548c9402-a53f-45cf-bc62-591d67c9797a" providerId="ADAL" clId="{B6A35A9C-D3CF-5333-BA3B-D5F9FC9F4676}" dt="2026-07-09T20:39:11.007" v="12835"/>
          <ac:picMkLst>
            <pc:docMk/>
            <pc:sldMk cId="3309444036" sldId="594"/>
            <ac:picMk id="13" creationId="{9A0215C2-8D9C-7814-053A-FE23E8A37CEE}"/>
          </ac:picMkLst>
        </pc:picChg>
        <pc:picChg chg="add del mod">
          <ac:chgData name="Mohammad Mozafary, M.D." userId="548c9402-a53f-45cf-bc62-591d67c9797a" providerId="ADAL" clId="{B6A35A9C-D3CF-5333-BA3B-D5F9FC9F4676}" dt="2026-07-09T10:52:18.267" v="10828"/>
          <ac:picMkLst>
            <pc:docMk/>
            <pc:sldMk cId="3309444036" sldId="594"/>
            <ac:picMk id="13" creationId="{B06E1C56-34A8-4C56-715C-EA4C41471D7E}"/>
          </ac:picMkLst>
        </pc:picChg>
      </pc:sldChg>
      <pc:sldChg chg="addSp delSp modSp add mod ord modTransition modAnim modNotesTx">
        <pc:chgData name="Mohammad Mozafary, M.D." userId="548c9402-a53f-45cf-bc62-591d67c9797a" providerId="ADAL" clId="{B6A35A9C-D3CF-5333-BA3B-D5F9FC9F4676}" dt="2026-07-09T20:44:14.466" v="12886" actId="20577"/>
        <pc:sldMkLst>
          <pc:docMk/>
          <pc:sldMk cId="1479812324" sldId="595"/>
        </pc:sldMkLst>
        <pc:spChg chg="mod">
          <ac:chgData name="Mohammad Mozafary, M.D." userId="548c9402-a53f-45cf-bc62-591d67c9797a" providerId="ADAL" clId="{B6A35A9C-D3CF-5333-BA3B-D5F9FC9F4676}" dt="2026-07-09T15:37:39.165" v="11537"/>
          <ac:spMkLst>
            <pc:docMk/>
            <pc:sldMk cId="1479812324" sldId="595"/>
            <ac:spMk id="4" creationId="{396DBA85-9321-3310-B92B-7A3473EFBF3E}"/>
          </ac:spMkLst>
        </pc:spChg>
        <pc:picChg chg="add del mod">
          <ac:chgData name="Mohammad Mozafary, M.D." userId="548c9402-a53f-45cf-bc62-591d67c9797a" providerId="ADAL" clId="{B6A35A9C-D3CF-5333-BA3B-D5F9FC9F4676}" dt="2026-07-09T19:59:51.815" v="12720"/>
          <ac:picMkLst>
            <pc:docMk/>
            <pc:sldMk cId="1479812324" sldId="595"/>
            <ac:picMk id="3" creationId="{4DDB3CAB-528F-C0BE-C877-E65AFDB32626}"/>
          </ac:picMkLst>
        </pc:picChg>
        <pc:picChg chg="add del mod">
          <ac:chgData name="Mohammad Mozafary, M.D." userId="548c9402-a53f-45cf-bc62-591d67c9797a" providerId="ADAL" clId="{B6A35A9C-D3CF-5333-BA3B-D5F9FC9F4676}" dt="2026-07-09T15:57:09.060" v="11633"/>
          <ac:picMkLst>
            <pc:docMk/>
            <pc:sldMk cId="1479812324" sldId="595"/>
            <ac:picMk id="3" creationId="{8A3025F0-BBB5-DF38-E826-633E83559EED}"/>
          </ac:picMkLst>
        </pc:picChg>
        <pc:picChg chg="add del mod">
          <ac:chgData name="Mohammad Mozafary, M.D." userId="548c9402-a53f-45cf-bc62-591d67c9797a" providerId="ADAL" clId="{B6A35A9C-D3CF-5333-BA3B-D5F9FC9F4676}" dt="2026-07-09T06:01:49.407" v="10528"/>
          <ac:picMkLst>
            <pc:docMk/>
            <pc:sldMk cId="1479812324" sldId="595"/>
            <ac:picMk id="3" creationId="{CD51CE23-B7C2-8BDF-2DE4-73EBD96CEBBE}"/>
          </ac:picMkLst>
        </pc:picChg>
        <pc:picChg chg="mod modCrop">
          <ac:chgData name="Mohammad Mozafary, M.D." userId="548c9402-a53f-45cf-bc62-591d67c9797a" providerId="ADAL" clId="{B6A35A9C-D3CF-5333-BA3B-D5F9FC9F4676}" dt="2026-07-06T09:45:39.940" v="7681" actId="732"/>
          <ac:picMkLst>
            <pc:docMk/>
            <pc:sldMk cId="1479812324" sldId="595"/>
            <ac:picMk id="5" creationId="{50D0B239-1D4C-3A52-1BA2-0E9383E2F989}"/>
          </ac:picMkLst>
        </pc:picChg>
        <pc:picChg chg="add del mod">
          <ac:chgData name="Mohammad Mozafary, M.D." userId="548c9402-a53f-45cf-bc62-591d67c9797a" providerId="ADAL" clId="{B6A35A9C-D3CF-5333-BA3B-D5F9FC9F4676}" dt="2026-07-09T10:16:13.067" v="10670"/>
          <ac:picMkLst>
            <pc:docMk/>
            <pc:sldMk cId="1479812324" sldId="595"/>
            <ac:picMk id="7" creationId="{706F3B70-0884-0DA2-A2E5-3DD1095B93AA}"/>
          </ac:picMkLst>
        </pc:picChg>
        <pc:picChg chg="add del mod">
          <ac:chgData name="Mohammad Mozafary, M.D." userId="548c9402-a53f-45cf-bc62-591d67c9797a" providerId="ADAL" clId="{B6A35A9C-D3CF-5333-BA3B-D5F9FC9F4676}" dt="2026-07-09T10:52:18.267" v="10828"/>
          <ac:picMkLst>
            <pc:docMk/>
            <pc:sldMk cId="1479812324" sldId="595"/>
            <ac:picMk id="8" creationId="{7F80570B-E56C-FBA9-4DE3-A4242FBDEB3D}"/>
          </ac:picMkLst>
        </pc:picChg>
        <pc:picChg chg="add del mod">
          <ac:chgData name="Mohammad Mozafary, M.D." userId="548c9402-a53f-45cf-bc62-591d67c9797a" providerId="ADAL" clId="{B6A35A9C-D3CF-5333-BA3B-D5F9FC9F4676}" dt="2026-07-09T16:02:58.186" v="11705"/>
          <ac:picMkLst>
            <pc:docMk/>
            <pc:sldMk cId="1479812324" sldId="595"/>
            <ac:picMk id="8" creationId="{B5465B76-B32A-FD78-6E6C-45ADD7F42477}"/>
          </ac:picMkLst>
        </pc:picChg>
        <pc:picChg chg="add del mod">
          <ac:chgData name="Mohammad Mozafary, M.D." userId="548c9402-a53f-45cf-bc62-591d67c9797a" providerId="ADAL" clId="{B6A35A9C-D3CF-5333-BA3B-D5F9FC9F4676}" dt="2026-07-09T20:04:56.912" v="12722"/>
          <ac:picMkLst>
            <pc:docMk/>
            <pc:sldMk cId="1479812324" sldId="595"/>
            <ac:picMk id="8" creationId="{D2AAE1D0-FCCB-6552-709D-779E977D1ABA}"/>
          </ac:picMkLst>
        </pc:picChg>
        <pc:picChg chg="add del mod">
          <ac:chgData name="Mohammad Mozafary, M.D." userId="548c9402-a53f-45cf-bc62-591d67c9797a" providerId="ADAL" clId="{B6A35A9C-D3CF-5333-BA3B-D5F9FC9F4676}" dt="2026-07-09T20:17:18.936" v="12735"/>
          <ac:picMkLst>
            <pc:docMk/>
            <pc:sldMk cId="1479812324" sldId="595"/>
            <ac:picMk id="10" creationId="{42200FAA-2576-3A2D-4623-84269E76069B}"/>
          </ac:picMkLst>
        </pc:picChg>
        <pc:picChg chg="add del mod">
          <ac:chgData name="Mohammad Mozafary, M.D." userId="548c9402-a53f-45cf-bc62-591d67c9797a" providerId="ADAL" clId="{B6A35A9C-D3CF-5333-BA3B-D5F9FC9F4676}" dt="2026-07-09T20:24:20.136" v="12759"/>
          <ac:picMkLst>
            <pc:docMk/>
            <pc:sldMk cId="1479812324" sldId="595"/>
            <ac:picMk id="13" creationId="{3AACB3B0-8D26-770F-D733-0F2CADF2ACE2}"/>
          </ac:picMkLst>
        </pc:picChg>
        <pc:picChg chg="add del mod">
          <ac:chgData name="Mohammad Mozafary, M.D." userId="548c9402-a53f-45cf-bc62-591d67c9797a" providerId="ADAL" clId="{B6A35A9C-D3CF-5333-BA3B-D5F9FC9F4676}" dt="2026-07-09T20:39:11.007" v="12835"/>
          <ac:picMkLst>
            <pc:docMk/>
            <pc:sldMk cId="1479812324" sldId="595"/>
            <ac:picMk id="16" creationId="{3DCA863D-5D41-DB26-DB21-BE3CC5CE8B97}"/>
          </ac:picMkLst>
        </pc:picChg>
      </pc:sldChg>
      <pc:sldChg chg="addSp delSp modSp add mod modTransition modAnim modNotesTx">
        <pc:chgData name="Mohammad Mozafary, M.D." userId="548c9402-a53f-45cf-bc62-591d67c9797a" providerId="ADAL" clId="{B6A35A9C-D3CF-5333-BA3B-D5F9FC9F4676}" dt="2026-07-09T20:51:25.766" v="12987" actId="5793"/>
        <pc:sldMkLst>
          <pc:docMk/>
          <pc:sldMk cId="224744733" sldId="598"/>
        </pc:sldMkLst>
        <pc:spChg chg="add mod">
          <ac:chgData name="Mohammad Mozafary, M.D." userId="548c9402-a53f-45cf-bc62-591d67c9797a" providerId="ADAL" clId="{B6A35A9C-D3CF-5333-BA3B-D5F9FC9F4676}" dt="2026-07-06T08:20:10.792" v="7476" actId="1582"/>
          <ac:spMkLst>
            <pc:docMk/>
            <pc:sldMk cId="224744733" sldId="598"/>
            <ac:spMk id="2" creationId="{C969F2C5-83B3-0BAD-2B5F-402C64FD3775}"/>
          </ac:spMkLst>
        </pc:spChg>
        <pc:spChg chg="del mod">
          <ac:chgData name="Mohammad Mozafary, M.D." userId="548c9402-a53f-45cf-bc62-591d67c9797a" providerId="ADAL" clId="{B6A35A9C-D3CF-5333-BA3B-D5F9FC9F4676}" dt="2026-07-08T15:16:59.389" v="8697"/>
          <ac:spMkLst>
            <pc:docMk/>
            <pc:sldMk cId="224744733" sldId="598"/>
            <ac:spMk id="3" creationId="{926EAE9B-8102-A54B-FF56-F5E725C4AD18}"/>
          </ac:spMkLst>
        </pc:spChg>
        <pc:spChg chg="mod">
          <ac:chgData name="Mohammad Mozafary, M.D." userId="548c9402-a53f-45cf-bc62-591d67c9797a" providerId="ADAL" clId="{B6A35A9C-D3CF-5333-BA3B-D5F9FC9F4676}" dt="2026-07-09T15:44:02.963" v="11567"/>
          <ac:spMkLst>
            <pc:docMk/>
            <pc:sldMk cId="224744733" sldId="598"/>
            <ac:spMk id="4" creationId="{36DC8335-588E-0CA5-2F29-F3BEFC4F4427}"/>
          </ac:spMkLst>
        </pc:spChg>
        <pc:spChg chg="add mod">
          <ac:chgData name="Mohammad Mozafary, M.D." userId="548c9402-a53f-45cf-bc62-591d67c9797a" providerId="ADAL" clId="{B6A35A9C-D3CF-5333-BA3B-D5F9FC9F4676}" dt="2026-07-06T08:20:10.792" v="7476" actId="1582"/>
          <ac:spMkLst>
            <pc:docMk/>
            <pc:sldMk cId="224744733" sldId="598"/>
            <ac:spMk id="5" creationId="{3E05ED3C-DACB-EAAA-376C-109E120F5697}"/>
          </ac:spMkLst>
        </pc:spChg>
        <pc:picChg chg="mod modCrop">
          <ac:chgData name="Mohammad Mozafary, M.D." userId="548c9402-a53f-45cf-bc62-591d67c9797a" providerId="ADAL" clId="{B6A35A9C-D3CF-5333-BA3B-D5F9FC9F4676}" dt="2026-07-06T09:48:04.056" v="7689" actId="732"/>
          <ac:picMkLst>
            <pc:docMk/>
            <pc:sldMk cId="224744733" sldId="598"/>
            <ac:picMk id="6" creationId="{4015CC63-23A3-E81F-C3DB-1416A9FD8CF5}"/>
          </ac:picMkLst>
        </pc:picChg>
        <pc:picChg chg="add del mod">
          <ac:chgData name="Mohammad Mozafary, M.D." userId="548c9402-a53f-45cf-bc62-591d67c9797a" providerId="ADAL" clId="{B6A35A9C-D3CF-5333-BA3B-D5F9FC9F4676}" dt="2026-07-09T15:59:45.877" v="11635"/>
          <ac:picMkLst>
            <pc:docMk/>
            <pc:sldMk cId="224744733" sldId="598"/>
            <ac:picMk id="7" creationId="{85857074-1B8F-3C50-C8C7-62D12592B6F3}"/>
          </ac:picMkLst>
        </pc:picChg>
        <pc:picChg chg="add del mod">
          <ac:chgData name="Mohammad Mozafary, M.D." userId="548c9402-a53f-45cf-bc62-591d67c9797a" providerId="ADAL" clId="{B6A35A9C-D3CF-5333-BA3B-D5F9FC9F4676}" dt="2026-07-09T20:04:56.912" v="12722"/>
          <ac:picMkLst>
            <pc:docMk/>
            <pc:sldMk cId="224744733" sldId="598"/>
            <ac:picMk id="7" creationId="{90A0C9BC-839B-D728-8C8E-89E7CE5B15EA}"/>
          </ac:picMkLst>
        </pc:picChg>
        <pc:picChg chg="add del mod">
          <ac:chgData name="Mohammad Mozafary, M.D." userId="548c9402-a53f-45cf-bc62-591d67c9797a" providerId="ADAL" clId="{B6A35A9C-D3CF-5333-BA3B-D5F9FC9F4676}" dt="2026-07-09T10:36:29.856" v="10758"/>
          <ac:picMkLst>
            <pc:docMk/>
            <pc:sldMk cId="224744733" sldId="598"/>
            <ac:picMk id="7" creationId="{A8B45C39-34F3-1B0A-FE9F-F4F6CCF84F23}"/>
          </ac:picMkLst>
        </pc:picChg>
        <pc:picChg chg="add del mod">
          <ac:chgData name="Mohammad Mozafary, M.D." userId="548c9402-a53f-45cf-bc62-591d67c9797a" providerId="ADAL" clId="{B6A35A9C-D3CF-5333-BA3B-D5F9FC9F4676}" dt="2026-07-09T06:01:49.407" v="10528"/>
          <ac:picMkLst>
            <pc:docMk/>
            <pc:sldMk cId="224744733" sldId="598"/>
            <ac:picMk id="10" creationId="{7635C696-97E1-0B12-8D34-863C21907BE0}"/>
          </ac:picMkLst>
        </pc:picChg>
        <pc:picChg chg="add del mod">
          <ac:chgData name="Mohammad Mozafary, M.D." userId="548c9402-a53f-45cf-bc62-591d67c9797a" providerId="ADAL" clId="{B6A35A9C-D3CF-5333-BA3B-D5F9FC9F4676}" dt="2026-07-09T20:27:57.488" v="12779"/>
          <ac:picMkLst>
            <pc:docMk/>
            <pc:sldMk cId="224744733" sldId="598"/>
            <ac:picMk id="11" creationId="{42574570-C36B-9CBF-D1F2-FEC2E3237B51}"/>
          </ac:picMkLst>
        </pc:picChg>
        <pc:picChg chg="add del mod">
          <ac:chgData name="Mohammad Mozafary, M.D." userId="548c9402-a53f-45cf-bc62-591d67c9797a" providerId="ADAL" clId="{B6A35A9C-D3CF-5333-BA3B-D5F9FC9F4676}" dt="2026-07-09T16:02:58.186" v="11705"/>
          <ac:picMkLst>
            <pc:docMk/>
            <pc:sldMk cId="224744733" sldId="598"/>
            <ac:picMk id="12" creationId="{7960F90D-6AFB-3948-6D44-0C9DF944DBAD}"/>
          </ac:picMkLst>
        </pc:picChg>
        <pc:picChg chg="add del mod">
          <ac:chgData name="Mohammad Mozafary, M.D." userId="548c9402-a53f-45cf-bc62-591d67c9797a" providerId="ADAL" clId="{B6A35A9C-D3CF-5333-BA3B-D5F9FC9F4676}" dt="2026-07-09T10:16:13.067" v="10670"/>
          <ac:picMkLst>
            <pc:docMk/>
            <pc:sldMk cId="224744733" sldId="598"/>
            <ac:picMk id="12" creationId="{BF3010F5-BCDF-BA06-75B0-8392BF828BEE}"/>
          </ac:picMkLst>
        </pc:picChg>
        <pc:picChg chg="add del mod">
          <ac:chgData name="Mohammad Mozafary, M.D." userId="548c9402-a53f-45cf-bc62-591d67c9797a" providerId="ADAL" clId="{B6A35A9C-D3CF-5333-BA3B-D5F9FC9F4676}" dt="2026-07-09T10:52:18.267" v="10828"/>
          <ac:picMkLst>
            <pc:docMk/>
            <pc:sldMk cId="224744733" sldId="598"/>
            <ac:picMk id="13" creationId="{1C27A94B-B353-34F3-89EC-B526D154AA88}"/>
          </ac:picMkLst>
        </pc:picChg>
        <pc:picChg chg="add del mod">
          <ac:chgData name="Mohammad Mozafary, M.D." userId="548c9402-a53f-45cf-bc62-591d67c9797a" providerId="ADAL" clId="{B6A35A9C-D3CF-5333-BA3B-D5F9FC9F4676}" dt="2026-07-09T20:39:11.007" v="12835"/>
          <ac:picMkLst>
            <pc:docMk/>
            <pc:sldMk cId="224744733" sldId="598"/>
            <ac:picMk id="14" creationId="{C201E9D7-6DF0-3C05-2D5D-CD9A02D4DEB3}"/>
          </ac:picMkLst>
        </pc:picChg>
        <pc:cxnChg chg="add mod">
          <ac:chgData name="Mohammad Mozafary, M.D." userId="548c9402-a53f-45cf-bc62-591d67c9797a" providerId="ADAL" clId="{B6A35A9C-D3CF-5333-BA3B-D5F9FC9F4676}" dt="2026-07-06T08:51:36.100" v="7643" actId="1582"/>
          <ac:cxnSpMkLst>
            <pc:docMk/>
            <pc:sldMk cId="224744733" sldId="598"/>
            <ac:cxnSpMk id="8" creationId="{FF9AE18B-C453-2506-1E68-2CFB8FDC2EDF}"/>
          </ac:cxnSpMkLst>
        </pc:cxnChg>
        <pc:cxnChg chg="add mod">
          <ac:chgData name="Mohammad Mozafary, M.D." userId="548c9402-a53f-45cf-bc62-591d67c9797a" providerId="ADAL" clId="{B6A35A9C-D3CF-5333-BA3B-D5F9FC9F4676}" dt="2026-07-06T08:51:45.233" v="7647" actId="1076"/>
          <ac:cxnSpMkLst>
            <pc:docMk/>
            <pc:sldMk cId="224744733" sldId="598"/>
            <ac:cxnSpMk id="9" creationId="{CB843851-E116-EDFE-72E1-48FF1C9D7432}"/>
          </ac:cxnSpMkLst>
        </pc:cxnChg>
      </pc:sldChg>
      <pc:sldChg chg="addSp delSp modSp add mod modTransition modClrScheme modAnim chgLayout modNotesTx">
        <pc:chgData name="Mohammad Mozafary, M.D." userId="548c9402-a53f-45cf-bc62-591d67c9797a" providerId="ADAL" clId="{B6A35A9C-D3CF-5333-BA3B-D5F9FC9F4676}" dt="2026-07-09T20:39:11.007" v="12835"/>
        <pc:sldMkLst>
          <pc:docMk/>
          <pc:sldMk cId="2908663354" sldId="600"/>
        </pc:sldMkLst>
        <pc:spChg chg="add del mod">
          <ac:chgData name="Mohammad Mozafary, M.D." userId="548c9402-a53f-45cf-bc62-591d67c9797a" providerId="ADAL" clId="{B6A35A9C-D3CF-5333-BA3B-D5F9FC9F4676}" dt="2026-07-09T15:02:04.235" v="11191" actId="478"/>
          <ac:spMkLst>
            <pc:docMk/>
            <pc:sldMk cId="2908663354" sldId="600"/>
            <ac:spMk id="2" creationId="{D594945D-AB3F-0B5A-646C-FC39D0E0197D}"/>
          </ac:spMkLst>
        </pc:spChg>
        <pc:spChg chg="add del mod">
          <ac:chgData name="Mohammad Mozafary, M.D." userId="548c9402-a53f-45cf-bc62-591d67c9797a" providerId="ADAL" clId="{B6A35A9C-D3CF-5333-BA3B-D5F9FC9F4676}" dt="2026-07-09T15:02:33.298" v="11215" actId="478"/>
          <ac:spMkLst>
            <pc:docMk/>
            <pc:sldMk cId="2908663354" sldId="600"/>
            <ac:spMk id="3" creationId="{3BE154C5-7923-91B4-670A-ACD48DC977B9}"/>
          </ac:spMkLst>
        </pc:spChg>
        <pc:spChg chg="del mod">
          <ac:chgData name="Mohammad Mozafary, M.D." userId="548c9402-a53f-45cf-bc62-591d67c9797a" providerId="ADAL" clId="{B6A35A9C-D3CF-5333-BA3B-D5F9FC9F4676}" dt="2026-07-08T15:16:59.389" v="8697"/>
          <ac:spMkLst>
            <pc:docMk/>
            <pc:sldMk cId="2908663354" sldId="600"/>
            <ac:spMk id="3" creationId="{60010404-77ED-1381-C276-611939990A2A}"/>
          </ac:spMkLst>
        </pc:spChg>
        <pc:spChg chg="mod ord">
          <ac:chgData name="Mohammad Mozafary, M.D." userId="548c9402-a53f-45cf-bc62-591d67c9797a" providerId="ADAL" clId="{B6A35A9C-D3CF-5333-BA3B-D5F9FC9F4676}" dt="2026-07-09T15:24:11.055" v="11401" actId="700"/>
          <ac:spMkLst>
            <pc:docMk/>
            <pc:sldMk cId="2908663354" sldId="600"/>
            <ac:spMk id="4" creationId="{44BE98CC-6F13-A677-5CF3-D05C6E9C7834}"/>
          </ac:spMkLst>
        </pc:spChg>
        <pc:spChg chg="add del mod ord">
          <ac:chgData name="Mohammad Mozafary, M.D." userId="548c9402-a53f-45cf-bc62-591d67c9797a" providerId="ADAL" clId="{B6A35A9C-D3CF-5333-BA3B-D5F9FC9F4676}" dt="2026-07-09T15:24:15.895" v="11404" actId="478"/>
          <ac:spMkLst>
            <pc:docMk/>
            <pc:sldMk cId="2908663354" sldId="600"/>
            <ac:spMk id="5" creationId="{89053591-BB57-67E6-E555-FB451252E5F0}"/>
          </ac:spMkLst>
        </pc:spChg>
        <pc:spChg chg="add del mod ord">
          <ac:chgData name="Mohammad Mozafary, M.D." userId="548c9402-a53f-45cf-bc62-591d67c9797a" providerId="ADAL" clId="{B6A35A9C-D3CF-5333-BA3B-D5F9FC9F4676}" dt="2026-07-09T15:24:14.108" v="11403" actId="478"/>
          <ac:spMkLst>
            <pc:docMk/>
            <pc:sldMk cId="2908663354" sldId="600"/>
            <ac:spMk id="7" creationId="{209E6B1C-5FD0-23D1-FF8C-4580CCC53267}"/>
          </ac:spMkLst>
        </pc:spChg>
        <pc:picChg chg="add del mod">
          <ac:chgData name="Mohammad Mozafary, M.D." userId="548c9402-a53f-45cf-bc62-591d67c9797a" providerId="ADAL" clId="{B6A35A9C-D3CF-5333-BA3B-D5F9FC9F4676}" dt="2026-07-09T20:04:56.912" v="12722"/>
          <ac:picMkLst>
            <pc:docMk/>
            <pc:sldMk cId="2908663354" sldId="600"/>
            <ac:picMk id="3" creationId="{08261D94-30D7-096C-71C3-27F0A0F353C5}"/>
          </ac:picMkLst>
        </pc:picChg>
        <pc:picChg chg="add del mod">
          <ac:chgData name="Mohammad Mozafary, M.D." userId="548c9402-a53f-45cf-bc62-591d67c9797a" providerId="ADAL" clId="{B6A35A9C-D3CF-5333-BA3B-D5F9FC9F4676}" dt="2026-07-09T10:52:18.267" v="10828"/>
          <ac:picMkLst>
            <pc:docMk/>
            <pc:sldMk cId="2908663354" sldId="600"/>
            <ac:picMk id="5" creationId="{4B99C2F3-0A83-02DA-5559-DDA49DF09343}"/>
          </ac:picMkLst>
        </pc:picChg>
        <pc:picChg chg="add del mod">
          <ac:chgData name="Mohammad Mozafary, M.D." userId="548c9402-a53f-45cf-bc62-591d67c9797a" providerId="ADAL" clId="{B6A35A9C-D3CF-5333-BA3B-D5F9FC9F4676}" dt="2026-07-09T06:01:49.407" v="10528"/>
          <ac:picMkLst>
            <pc:docMk/>
            <pc:sldMk cId="2908663354" sldId="600"/>
            <ac:picMk id="5" creationId="{6D2CD971-BEC3-271F-2F3F-DD93AB6239DF}"/>
          </ac:picMkLst>
        </pc:picChg>
        <pc:picChg chg="mod ord">
          <ac:chgData name="Mohammad Mozafary, M.D." userId="548c9402-a53f-45cf-bc62-591d67c9797a" providerId="ADAL" clId="{B6A35A9C-D3CF-5333-BA3B-D5F9FC9F4676}" dt="2026-07-09T15:24:11.055" v="11401" actId="700"/>
          <ac:picMkLst>
            <pc:docMk/>
            <pc:sldMk cId="2908663354" sldId="600"/>
            <ac:picMk id="6" creationId="{1BDB5BEF-1863-02C7-405D-1B30975C27A1}"/>
          </ac:picMkLst>
        </pc:picChg>
        <pc:picChg chg="add del mod">
          <ac:chgData name="Mohammad Mozafary, M.D." userId="548c9402-a53f-45cf-bc62-591d67c9797a" providerId="ADAL" clId="{B6A35A9C-D3CF-5333-BA3B-D5F9FC9F4676}" dt="2026-07-09T20:39:11.007" v="12835"/>
          <ac:picMkLst>
            <pc:docMk/>
            <pc:sldMk cId="2908663354" sldId="600"/>
            <ac:picMk id="7" creationId="{113F9A7E-0F71-025C-E5C6-0978717F937E}"/>
          </ac:picMkLst>
        </pc:picChg>
        <pc:picChg chg="add del mod">
          <ac:chgData name="Mohammad Mozafary, M.D." userId="548c9402-a53f-45cf-bc62-591d67c9797a" providerId="ADAL" clId="{B6A35A9C-D3CF-5333-BA3B-D5F9FC9F4676}" dt="2026-07-09T10:16:13.067" v="10670"/>
          <ac:picMkLst>
            <pc:docMk/>
            <pc:sldMk cId="2908663354" sldId="600"/>
            <ac:picMk id="8" creationId="{49ADF6BA-039F-B22B-2E3E-254B108AC0DE}"/>
          </ac:picMkLst>
        </pc:picChg>
        <pc:picChg chg="add del mod modCrop">
          <ac:chgData name="Mohammad Mozafary, M.D." userId="548c9402-a53f-45cf-bc62-591d67c9797a" providerId="ADAL" clId="{B6A35A9C-D3CF-5333-BA3B-D5F9FC9F4676}" dt="2026-07-09T15:21:25.089" v="11380" actId="478"/>
          <ac:picMkLst>
            <pc:docMk/>
            <pc:sldMk cId="2908663354" sldId="600"/>
            <ac:picMk id="8" creationId="{A1CEDC38-EF19-769E-68DC-B73B61D351AE}"/>
          </ac:picMkLst>
        </pc:picChg>
        <pc:picChg chg="add del mod modCrop">
          <ac:chgData name="Mohammad Mozafary, M.D." userId="548c9402-a53f-45cf-bc62-591d67c9797a" providerId="ADAL" clId="{B6A35A9C-D3CF-5333-BA3B-D5F9FC9F4676}" dt="2026-07-09T15:23:31.553" v="11390" actId="478"/>
          <ac:picMkLst>
            <pc:docMk/>
            <pc:sldMk cId="2908663354" sldId="600"/>
            <ac:picMk id="9" creationId="{FD03018E-EEB4-7EFD-5F5D-1EC99FA4BB1E}"/>
          </ac:picMkLst>
        </pc:picChg>
        <pc:picChg chg="add del mod">
          <ac:chgData name="Mohammad Mozafary, M.D." userId="548c9402-a53f-45cf-bc62-591d67c9797a" providerId="ADAL" clId="{B6A35A9C-D3CF-5333-BA3B-D5F9FC9F4676}" dt="2026-07-09T16:02:58.186" v="11705"/>
          <ac:picMkLst>
            <pc:docMk/>
            <pc:sldMk cId="2908663354" sldId="600"/>
            <ac:picMk id="11" creationId="{01B28E50-71B6-B8E6-D10F-803207C573A2}"/>
          </ac:picMkLst>
        </pc:picChg>
      </pc:sldChg>
      <pc:sldChg chg="addSp delSp modSp add mod modTransition modAnim modNotesTx">
        <pc:chgData name="Mohammad Mozafary, M.D." userId="548c9402-a53f-45cf-bc62-591d67c9797a" providerId="ADAL" clId="{B6A35A9C-D3CF-5333-BA3B-D5F9FC9F4676}" dt="2026-07-09T20:39:11.007" v="12835"/>
        <pc:sldMkLst>
          <pc:docMk/>
          <pc:sldMk cId="4674508" sldId="601"/>
        </pc:sldMkLst>
        <pc:spChg chg="del mod">
          <ac:chgData name="Mohammad Mozafary, M.D." userId="548c9402-a53f-45cf-bc62-591d67c9797a" providerId="ADAL" clId="{B6A35A9C-D3CF-5333-BA3B-D5F9FC9F4676}" dt="2026-07-08T15:16:59.389" v="8697"/>
          <ac:spMkLst>
            <pc:docMk/>
            <pc:sldMk cId="4674508" sldId="601"/>
            <ac:spMk id="3" creationId="{C11773AD-4579-C52B-913A-E125FE519D84}"/>
          </ac:spMkLst>
        </pc:spChg>
        <pc:spChg chg="mod">
          <ac:chgData name="Mohammad Mozafary, M.D." userId="548c9402-a53f-45cf-bc62-591d67c9797a" providerId="ADAL" clId="{B6A35A9C-D3CF-5333-BA3B-D5F9FC9F4676}" dt="2026-07-09T14:34:18.643" v="11106"/>
          <ac:spMkLst>
            <pc:docMk/>
            <pc:sldMk cId="4674508" sldId="601"/>
            <ac:spMk id="4" creationId="{BA08C95A-1EA2-ECCE-A623-1075955BE35E}"/>
          </ac:spMkLst>
        </pc:spChg>
        <pc:picChg chg="add del mod">
          <ac:chgData name="Mohammad Mozafary, M.D." userId="548c9402-a53f-45cf-bc62-591d67c9797a" providerId="ADAL" clId="{B6A35A9C-D3CF-5333-BA3B-D5F9FC9F4676}" dt="2026-07-09T16:02:58.186" v="11705"/>
          <ac:picMkLst>
            <pc:docMk/>
            <pc:sldMk cId="4674508" sldId="601"/>
            <ac:picMk id="3" creationId="{4EE94C02-5D3A-A01A-E92E-08753E96F9FA}"/>
          </ac:picMkLst>
        </pc:picChg>
        <pc:picChg chg="add del mod">
          <ac:chgData name="Mohammad Mozafary, M.D." userId="548c9402-a53f-45cf-bc62-591d67c9797a" providerId="ADAL" clId="{B6A35A9C-D3CF-5333-BA3B-D5F9FC9F4676}" dt="2026-07-09T20:04:56.912" v="12722"/>
          <ac:picMkLst>
            <pc:docMk/>
            <pc:sldMk cId="4674508" sldId="601"/>
            <ac:picMk id="3" creationId="{E519AC90-852E-1164-A621-E632BA7E7759}"/>
          </ac:picMkLst>
        </pc:picChg>
        <pc:picChg chg="add del mod">
          <ac:chgData name="Mohammad Mozafary, M.D." userId="548c9402-a53f-45cf-bc62-591d67c9797a" providerId="ADAL" clId="{B6A35A9C-D3CF-5333-BA3B-D5F9FC9F4676}" dt="2026-07-09T06:01:49.407" v="10528"/>
          <ac:picMkLst>
            <pc:docMk/>
            <pc:sldMk cId="4674508" sldId="601"/>
            <ac:picMk id="5" creationId="{5026EC01-186E-2E92-37ED-D1376B0E917C}"/>
          </ac:picMkLst>
        </pc:picChg>
        <pc:picChg chg="add del mod">
          <ac:chgData name="Mohammad Mozafary, M.D." userId="548c9402-a53f-45cf-bc62-591d67c9797a" providerId="ADAL" clId="{B6A35A9C-D3CF-5333-BA3B-D5F9FC9F4676}" dt="2026-07-09T10:52:18.267" v="10828"/>
          <ac:picMkLst>
            <pc:docMk/>
            <pc:sldMk cId="4674508" sldId="601"/>
            <ac:picMk id="5" creationId="{C8168585-B537-2890-7210-C39591966072}"/>
          </ac:picMkLst>
        </pc:picChg>
        <pc:picChg chg="mod modCrop">
          <ac:chgData name="Mohammad Mozafary, M.D." userId="548c9402-a53f-45cf-bc62-591d67c9797a" providerId="ADAL" clId="{B6A35A9C-D3CF-5333-BA3B-D5F9FC9F4676}" dt="2026-07-06T09:48:56.928" v="7691" actId="732"/>
          <ac:picMkLst>
            <pc:docMk/>
            <pc:sldMk cId="4674508" sldId="601"/>
            <ac:picMk id="6" creationId="{FB878BA6-8B9F-BBF1-6299-D3BA5E8AE8E8}"/>
          </ac:picMkLst>
        </pc:picChg>
        <pc:picChg chg="add del mod">
          <ac:chgData name="Mohammad Mozafary, M.D." userId="548c9402-a53f-45cf-bc62-591d67c9797a" providerId="ADAL" clId="{B6A35A9C-D3CF-5333-BA3B-D5F9FC9F4676}" dt="2026-07-09T20:39:11.007" v="12835"/>
          <ac:picMkLst>
            <pc:docMk/>
            <pc:sldMk cId="4674508" sldId="601"/>
            <ac:picMk id="7" creationId="{4B066A9B-57D9-A7F8-E6BD-507F711C50A6}"/>
          </ac:picMkLst>
        </pc:picChg>
        <pc:picChg chg="add del mod">
          <ac:chgData name="Mohammad Mozafary, M.D." userId="548c9402-a53f-45cf-bc62-591d67c9797a" providerId="ADAL" clId="{B6A35A9C-D3CF-5333-BA3B-D5F9FC9F4676}" dt="2026-07-09T10:16:13.067" v="10670"/>
          <ac:picMkLst>
            <pc:docMk/>
            <pc:sldMk cId="4674508" sldId="601"/>
            <ac:picMk id="8" creationId="{284A1A44-ABB4-8DD5-C8E8-68D021283901}"/>
          </ac:picMkLst>
        </pc:picChg>
      </pc:sldChg>
      <pc:sldChg chg="addSp delSp modSp add mod modTransition modAnim modNotesTx">
        <pc:chgData name="Mohammad Mozafary, M.D." userId="548c9402-a53f-45cf-bc62-591d67c9797a" providerId="ADAL" clId="{B6A35A9C-D3CF-5333-BA3B-D5F9FC9F4676}" dt="2026-07-09T20:39:11.007" v="12835"/>
        <pc:sldMkLst>
          <pc:docMk/>
          <pc:sldMk cId="378506929" sldId="602"/>
        </pc:sldMkLst>
        <pc:spChg chg="mod">
          <ac:chgData name="Mohammad Mozafary, M.D." userId="548c9402-a53f-45cf-bc62-591d67c9797a" providerId="ADAL" clId="{B6A35A9C-D3CF-5333-BA3B-D5F9FC9F4676}" dt="2026-07-09T14:34:21.904" v="11107"/>
          <ac:spMkLst>
            <pc:docMk/>
            <pc:sldMk cId="378506929" sldId="602"/>
            <ac:spMk id="4" creationId="{6ABA1EDE-58F7-880D-984C-D4F0F7EE3DC5}"/>
          </ac:spMkLst>
        </pc:spChg>
        <pc:picChg chg="add del mod">
          <ac:chgData name="Mohammad Mozafary, M.D." userId="548c9402-a53f-45cf-bc62-591d67c9797a" providerId="ADAL" clId="{B6A35A9C-D3CF-5333-BA3B-D5F9FC9F4676}" dt="2026-07-09T20:04:56.912" v="12722"/>
          <ac:picMkLst>
            <pc:docMk/>
            <pc:sldMk cId="378506929" sldId="602"/>
            <ac:picMk id="3" creationId="{6D39323F-FDC3-9E9E-2A8F-D7B7206C3EB3}"/>
          </ac:picMkLst>
        </pc:picChg>
        <pc:picChg chg="add del mod">
          <ac:chgData name="Mohammad Mozafary, M.D." userId="548c9402-a53f-45cf-bc62-591d67c9797a" providerId="ADAL" clId="{B6A35A9C-D3CF-5333-BA3B-D5F9FC9F4676}" dt="2026-07-09T16:02:58.186" v="11705"/>
          <ac:picMkLst>
            <pc:docMk/>
            <pc:sldMk cId="378506929" sldId="602"/>
            <ac:picMk id="3" creationId="{B73E8B08-B69E-FE2F-4370-8BB0A47FA7AB}"/>
          </ac:picMkLst>
        </pc:picChg>
        <pc:picChg chg="add del mod">
          <ac:chgData name="Mohammad Mozafary, M.D." userId="548c9402-a53f-45cf-bc62-591d67c9797a" providerId="ADAL" clId="{B6A35A9C-D3CF-5333-BA3B-D5F9FC9F4676}" dt="2026-07-09T06:01:49.407" v="10528"/>
          <ac:picMkLst>
            <pc:docMk/>
            <pc:sldMk cId="378506929" sldId="602"/>
            <ac:picMk id="3" creationId="{EC1D8881-9225-1DB0-ABC4-7F44BB051C84}"/>
          </ac:picMkLst>
        </pc:picChg>
        <pc:picChg chg="mod modCrop">
          <ac:chgData name="Mohammad Mozafary, M.D." userId="548c9402-a53f-45cf-bc62-591d67c9797a" providerId="ADAL" clId="{B6A35A9C-D3CF-5333-BA3B-D5F9FC9F4676}" dt="2026-07-06T09:49:09.228" v="7693" actId="732"/>
          <ac:picMkLst>
            <pc:docMk/>
            <pc:sldMk cId="378506929" sldId="602"/>
            <ac:picMk id="6" creationId="{28944ED4-ED8E-996D-D635-0E91893498F4}"/>
          </ac:picMkLst>
        </pc:picChg>
        <pc:picChg chg="add del mod">
          <ac:chgData name="Mohammad Mozafary, M.D." userId="548c9402-a53f-45cf-bc62-591d67c9797a" providerId="ADAL" clId="{B6A35A9C-D3CF-5333-BA3B-D5F9FC9F4676}" dt="2026-07-09T20:39:11.007" v="12835"/>
          <ac:picMkLst>
            <pc:docMk/>
            <pc:sldMk cId="378506929" sldId="602"/>
            <ac:picMk id="7" creationId="{8B590F9C-BC16-22D7-C99F-182B761828CC}"/>
          </ac:picMkLst>
        </pc:picChg>
        <pc:picChg chg="add del mod">
          <ac:chgData name="Mohammad Mozafary, M.D." userId="548c9402-a53f-45cf-bc62-591d67c9797a" providerId="ADAL" clId="{B6A35A9C-D3CF-5333-BA3B-D5F9FC9F4676}" dt="2026-07-09T10:16:13.067" v="10670"/>
          <ac:picMkLst>
            <pc:docMk/>
            <pc:sldMk cId="378506929" sldId="602"/>
            <ac:picMk id="7" creationId="{9CD6B9A9-CCFE-FDCB-3350-C2A76AE6A3FC}"/>
          </ac:picMkLst>
        </pc:picChg>
        <pc:picChg chg="add del mod">
          <ac:chgData name="Mohammad Mozafary, M.D." userId="548c9402-a53f-45cf-bc62-591d67c9797a" providerId="ADAL" clId="{B6A35A9C-D3CF-5333-BA3B-D5F9FC9F4676}" dt="2026-07-09T10:52:18.267" v="10828"/>
          <ac:picMkLst>
            <pc:docMk/>
            <pc:sldMk cId="378506929" sldId="602"/>
            <ac:picMk id="8" creationId="{6237E73C-883E-E476-32DC-7A6423D125B9}"/>
          </ac:picMkLst>
        </pc:picChg>
      </pc:sldChg>
      <pc:sldChg chg="addSp delSp modSp add mod modTransition modAnim modNotesTx">
        <pc:chgData name="Mohammad Mozafary, M.D." userId="548c9402-a53f-45cf-bc62-591d67c9797a" providerId="ADAL" clId="{B6A35A9C-D3CF-5333-BA3B-D5F9FC9F4676}" dt="2026-07-09T20:42:11.598" v="12837" actId="20577"/>
        <pc:sldMkLst>
          <pc:docMk/>
          <pc:sldMk cId="646617129" sldId="603"/>
        </pc:sldMkLst>
        <pc:spChg chg="mod">
          <ac:chgData name="Mohammad Mozafary, M.D." userId="548c9402-a53f-45cf-bc62-591d67c9797a" providerId="ADAL" clId="{B6A35A9C-D3CF-5333-BA3B-D5F9FC9F4676}" dt="2026-07-06T08:33:19.863" v="7603" actId="1076"/>
          <ac:spMkLst>
            <pc:docMk/>
            <pc:sldMk cId="646617129" sldId="603"/>
            <ac:spMk id="4" creationId="{C16559A0-F714-7DD3-C0CE-BD3162E77044}"/>
          </ac:spMkLst>
        </pc:spChg>
        <pc:spChg chg="mod">
          <ac:chgData name="Mohammad Mozafary, M.D." userId="548c9402-a53f-45cf-bc62-591d67c9797a" providerId="ADAL" clId="{B6A35A9C-D3CF-5333-BA3B-D5F9FC9F4676}" dt="2026-07-03T14:42:18.087" v="6350" actId="14100"/>
          <ac:spMkLst>
            <pc:docMk/>
            <pc:sldMk cId="646617129" sldId="603"/>
            <ac:spMk id="5" creationId="{AB38C57B-415A-DE6F-E217-51B4D6ECA4ED}"/>
          </ac:spMkLst>
        </pc:spChg>
        <pc:spChg chg="mod">
          <ac:chgData name="Mohammad Mozafary, M.D." userId="548c9402-a53f-45cf-bc62-591d67c9797a" providerId="ADAL" clId="{B6A35A9C-D3CF-5333-BA3B-D5F9FC9F4676}" dt="2026-07-03T14:42:22.504" v="6351" actId="14100"/>
          <ac:spMkLst>
            <pc:docMk/>
            <pc:sldMk cId="646617129" sldId="603"/>
            <ac:spMk id="6" creationId="{052D5292-B1BB-AD62-4EF5-AEBC6258EA3E}"/>
          </ac:spMkLst>
        </pc:spChg>
        <pc:spChg chg="mod">
          <ac:chgData name="Mohammad Mozafary, M.D." userId="548c9402-a53f-45cf-bc62-591d67c9797a" providerId="ADAL" clId="{B6A35A9C-D3CF-5333-BA3B-D5F9FC9F4676}" dt="2026-07-08T13:46:09.794" v="8465" actId="20577"/>
          <ac:spMkLst>
            <pc:docMk/>
            <pc:sldMk cId="646617129" sldId="603"/>
            <ac:spMk id="7" creationId="{B37ADBA6-2C96-DC7E-C543-3D8FEEE0F7D2}"/>
          </ac:spMkLst>
        </pc:spChg>
        <pc:spChg chg="add mod">
          <ac:chgData name="Mohammad Mozafary, M.D." userId="548c9402-a53f-45cf-bc62-591d67c9797a" providerId="ADAL" clId="{B6A35A9C-D3CF-5333-BA3B-D5F9FC9F4676}" dt="2026-07-03T14:42:56.320" v="6360" actId="14100"/>
          <ac:spMkLst>
            <pc:docMk/>
            <pc:sldMk cId="646617129" sldId="603"/>
            <ac:spMk id="8" creationId="{4BEBF4A8-5B23-50B5-B05E-4EAA18596C02}"/>
          </ac:spMkLst>
        </pc:spChg>
        <pc:spChg chg="add mod">
          <ac:chgData name="Mohammad Mozafary, M.D." userId="548c9402-a53f-45cf-bc62-591d67c9797a" providerId="ADAL" clId="{B6A35A9C-D3CF-5333-BA3B-D5F9FC9F4676}" dt="2026-07-03T14:43:05.487" v="6363" actId="14100"/>
          <ac:spMkLst>
            <pc:docMk/>
            <pc:sldMk cId="646617129" sldId="603"/>
            <ac:spMk id="10" creationId="{B5A21418-8382-CA9B-8592-65C32C98EA6D}"/>
          </ac:spMkLst>
        </pc:spChg>
        <pc:spChg chg="add mod">
          <ac:chgData name="Mohammad Mozafary, M.D." userId="548c9402-a53f-45cf-bc62-591d67c9797a" providerId="ADAL" clId="{B6A35A9C-D3CF-5333-BA3B-D5F9FC9F4676}" dt="2026-07-06T08:37:16.394" v="7616" actId="14100"/>
          <ac:spMkLst>
            <pc:docMk/>
            <pc:sldMk cId="646617129" sldId="603"/>
            <ac:spMk id="12" creationId="{2BEF4C7A-4DB7-52C5-24AA-CF4970458F70}"/>
          </ac:spMkLst>
        </pc:spChg>
        <pc:picChg chg="mod">
          <ac:chgData name="Mohammad Mozafary, M.D." userId="548c9402-a53f-45cf-bc62-591d67c9797a" providerId="ADAL" clId="{B6A35A9C-D3CF-5333-BA3B-D5F9FC9F4676}" dt="2026-07-06T08:36:44.560" v="7613" actId="1076"/>
          <ac:picMkLst>
            <pc:docMk/>
            <pc:sldMk cId="646617129" sldId="603"/>
            <ac:picMk id="9" creationId="{6C85E44D-0477-F116-3DD6-14CBA343C8F9}"/>
          </ac:picMkLst>
        </pc:picChg>
        <pc:picChg chg="add del mod">
          <ac:chgData name="Mohammad Mozafary, M.D." userId="548c9402-a53f-45cf-bc62-591d67c9797a" providerId="ADAL" clId="{B6A35A9C-D3CF-5333-BA3B-D5F9FC9F4676}" dt="2026-07-09T06:01:49.407" v="10528"/>
          <ac:picMkLst>
            <pc:docMk/>
            <pc:sldMk cId="646617129" sldId="603"/>
            <ac:picMk id="11" creationId="{150A1796-C6AC-E27D-F0E5-0BBF81E9841B}"/>
          </ac:picMkLst>
        </pc:picChg>
        <pc:picChg chg="add del mod">
          <ac:chgData name="Mohammad Mozafary, M.D." userId="548c9402-a53f-45cf-bc62-591d67c9797a" providerId="ADAL" clId="{B6A35A9C-D3CF-5333-BA3B-D5F9FC9F4676}" dt="2026-07-09T19:58:26.365" v="12716"/>
          <ac:picMkLst>
            <pc:docMk/>
            <pc:sldMk cId="646617129" sldId="603"/>
            <ac:picMk id="11" creationId="{48E0A354-1FDF-17A9-71A6-D8B0A80916D4}"/>
          </ac:picMkLst>
        </pc:picChg>
        <pc:picChg chg="add del mod">
          <ac:chgData name="Mohammad Mozafary, M.D." userId="548c9402-a53f-45cf-bc62-591d67c9797a" providerId="ADAL" clId="{B6A35A9C-D3CF-5333-BA3B-D5F9FC9F4676}" dt="2026-07-09T16:02:58.186" v="11705"/>
          <ac:picMkLst>
            <pc:docMk/>
            <pc:sldMk cId="646617129" sldId="603"/>
            <ac:picMk id="11" creationId="{5C131F1A-ACF9-CAD3-FF48-3F641AF18217}"/>
          </ac:picMkLst>
        </pc:picChg>
        <pc:picChg chg="add del mod">
          <ac:chgData name="Mohammad Mozafary, M.D." userId="548c9402-a53f-45cf-bc62-591d67c9797a" providerId="ADAL" clId="{B6A35A9C-D3CF-5333-BA3B-D5F9FC9F4676}" dt="2026-07-09T06:31:48.230" v="10607"/>
          <ac:picMkLst>
            <pc:docMk/>
            <pc:sldMk cId="646617129" sldId="603"/>
            <ac:picMk id="14" creationId="{507417CD-3834-9AE3-FBCC-48662DD4442A}"/>
          </ac:picMkLst>
        </pc:picChg>
        <pc:picChg chg="add del mod">
          <ac:chgData name="Mohammad Mozafary, M.D." userId="548c9402-a53f-45cf-bc62-591d67c9797a" providerId="ADAL" clId="{B6A35A9C-D3CF-5333-BA3B-D5F9FC9F4676}" dt="2026-07-09T10:27:00.447" v="10701"/>
          <ac:picMkLst>
            <pc:docMk/>
            <pc:sldMk cId="646617129" sldId="603"/>
            <ac:picMk id="14" creationId="{584C25DC-996D-AFBD-D9D9-CB132264698C}"/>
          </ac:picMkLst>
        </pc:picChg>
        <pc:picChg chg="add del mod">
          <ac:chgData name="Mohammad Mozafary, M.D." userId="548c9402-a53f-45cf-bc62-591d67c9797a" providerId="ADAL" clId="{B6A35A9C-D3CF-5333-BA3B-D5F9FC9F4676}" dt="2026-07-09T20:04:56.912" v="12722"/>
          <ac:picMkLst>
            <pc:docMk/>
            <pc:sldMk cId="646617129" sldId="603"/>
            <ac:picMk id="15" creationId="{D60DDB02-DF48-6BD5-9E06-80AA59BD0837}"/>
          </ac:picMkLst>
        </pc:picChg>
        <pc:picChg chg="add del mod">
          <ac:chgData name="Mohammad Mozafary, M.D." userId="548c9402-a53f-45cf-bc62-591d67c9797a" providerId="ADAL" clId="{B6A35A9C-D3CF-5333-BA3B-D5F9FC9F4676}" dt="2026-07-09T20:22:31.953" v="12749"/>
          <ac:picMkLst>
            <pc:docMk/>
            <pc:sldMk cId="646617129" sldId="603"/>
            <ac:picMk id="17" creationId="{316023B4-43CD-E461-1C9B-48B03335055B}"/>
          </ac:picMkLst>
        </pc:picChg>
        <pc:picChg chg="add del mod">
          <ac:chgData name="Mohammad Mozafary, M.D." userId="548c9402-a53f-45cf-bc62-591d67c9797a" providerId="ADAL" clId="{B6A35A9C-D3CF-5333-BA3B-D5F9FC9F4676}" dt="2026-07-09T06:32:04.397" v="10609"/>
          <ac:picMkLst>
            <pc:docMk/>
            <pc:sldMk cId="646617129" sldId="603"/>
            <ac:picMk id="17" creationId="{69A91062-6BE7-5A23-DD77-D70F0DC10BC4}"/>
          </ac:picMkLst>
        </pc:picChg>
        <pc:picChg chg="add del mod">
          <ac:chgData name="Mohammad Mozafary, M.D." userId="548c9402-a53f-45cf-bc62-591d67c9797a" providerId="ADAL" clId="{B6A35A9C-D3CF-5333-BA3B-D5F9FC9F4676}" dt="2026-07-09T10:52:18.267" v="10828"/>
          <ac:picMkLst>
            <pc:docMk/>
            <pc:sldMk cId="646617129" sldId="603"/>
            <ac:picMk id="17" creationId="{9F54EC27-9206-FFFE-68D6-276E6E4B98F1}"/>
          </ac:picMkLst>
        </pc:picChg>
        <pc:picChg chg="add del mod">
          <ac:chgData name="Mohammad Mozafary, M.D." userId="548c9402-a53f-45cf-bc62-591d67c9797a" providerId="ADAL" clId="{B6A35A9C-D3CF-5333-BA3B-D5F9FC9F4676}" dt="2026-07-09T06:32:50.346" v="10611"/>
          <ac:picMkLst>
            <pc:docMk/>
            <pc:sldMk cId="646617129" sldId="603"/>
            <ac:picMk id="20" creationId="{97DD4DC7-3259-8F17-74DC-05BF4479CED6}"/>
          </ac:picMkLst>
        </pc:picChg>
        <pc:picChg chg="add del mod">
          <ac:chgData name="Mohammad Mozafary, M.D." userId="548c9402-a53f-45cf-bc62-591d67c9797a" providerId="ADAL" clId="{B6A35A9C-D3CF-5333-BA3B-D5F9FC9F4676}" dt="2026-07-09T20:39:11.007" v="12835"/>
          <ac:picMkLst>
            <pc:docMk/>
            <pc:sldMk cId="646617129" sldId="603"/>
            <ac:picMk id="20" creationId="{9EDC7543-E0F4-B761-AD7C-BD3D45443296}"/>
          </ac:picMkLst>
        </pc:picChg>
        <pc:picChg chg="add del mod">
          <ac:chgData name="Mohammad Mozafary, M.D." userId="548c9402-a53f-45cf-bc62-591d67c9797a" providerId="ADAL" clId="{B6A35A9C-D3CF-5333-BA3B-D5F9FC9F4676}" dt="2026-07-09T06:33:09.198" v="10613"/>
          <ac:picMkLst>
            <pc:docMk/>
            <pc:sldMk cId="646617129" sldId="603"/>
            <ac:picMk id="23" creationId="{8F71CAEE-C2DE-E378-78EA-610EC36A46C2}"/>
          </ac:picMkLst>
        </pc:picChg>
        <pc:picChg chg="add del mod">
          <ac:chgData name="Mohammad Mozafary, M.D." userId="548c9402-a53f-45cf-bc62-591d67c9797a" providerId="ADAL" clId="{B6A35A9C-D3CF-5333-BA3B-D5F9FC9F4676}" dt="2026-07-09T06:33:24.196" v="10615"/>
          <ac:picMkLst>
            <pc:docMk/>
            <pc:sldMk cId="646617129" sldId="603"/>
            <ac:picMk id="26" creationId="{A47F701D-33A5-9B33-4777-DD69A01D7774}"/>
          </ac:picMkLst>
        </pc:picChg>
        <pc:picChg chg="add del mod">
          <ac:chgData name="Mohammad Mozafary, M.D." userId="548c9402-a53f-45cf-bc62-591d67c9797a" providerId="ADAL" clId="{B6A35A9C-D3CF-5333-BA3B-D5F9FC9F4676}" dt="2026-07-09T06:33:38.165" v="10617"/>
          <ac:picMkLst>
            <pc:docMk/>
            <pc:sldMk cId="646617129" sldId="603"/>
            <ac:picMk id="29" creationId="{F6808515-F461-C186-31A1-02C5A869F766}"/>
          </ac:picMkLst>
        </pc:picChg>
        <pc:picChg chg="add del mod">
          <ac:chgData name="Mohammad Mozafary, M.D." userId="548c9402-a53f-45cf-bc62-591d67c9797a" providerId="ADAL" clId="{B6A35A9C-D3CF-5333-BA3B-D5F9FC9F4676}" dt="2026-07-09T10:16:13.067" v="10670"/>
          <ac:picMkLst>
            <pc:docMk/>
            <pc:sldMk cId="646617129" sldId="603"/>
            <ac:picMk id="32" creationId="{39F15836-DE66-3C1A-AEDC-439CEEAD5FFC}"/>
          </ac:picMkLst>
        </pc:picChg>
      </pc:sldChg>
      <pc:sldChg chg="addSp delSp modSp new mod modTransition modAnim">
        <pc:chgData name="Mohammad Mozafary, M.D." userId="548c9402-a53f-45cf-bc62-591d67c9797a" providerId="ADAL" clId="{B6A35A9C-D3CF-5333-BA3B-D5F9FC9F4676}" dt="2026-07-09T20:39:11.007" v="12835"/>
        <pc:sldMkLst>
          <pc:docMk/>
          <pc:sldMk cId="1989283967" sldId="606"/>
        </pc:sldMkLst>
        <pc:spChg chg="mod">
          <ac:chgData name="Mohammad Mozafary, M.D." userId="548c9402-a53f-45cf-bc62-591d67c9797a" providerId="ADAL" clId="{B6A35A9C-D3CF-5333-BA3B-D5F9FC9F4676}" dt="2026-07-08T18:28:00.199" v="9783" actId="403"/>
          <ac:spMkLst>
            <pc:docMk/>
            <pc:sldMk cId="1989283967" sldId="606"/>
            <ac:spMk id="2" creationId="{35C4B9C3-B08F-716F-B60A-23F89C69BE72}"/>
          </ac:spMkLst>
        </pc:spChg>
        <pc:spChg chg="add del mod">
          <ac:chgData name="Mohammad Mozafary, M.D." userId="548c9402-a53f-45cf-bc62-591d67c9797a" providerId="ADAL" clId="{B6A35A9C-D3CF-5333-BA3B-D5F9FC9F4676}" dt="2026-07-08T18:37:14.781" v="10026" actId="478"/>
          <ac:spMkLst>
            <pc:docMk/>
            <pc:sldMk cId="1989283967" sldId="606"/>
            <ac:spMk id="3" creationId="{6B0F82CB-91EF-8BD3-51A9-30C0830D0EF9}"/>
          </ac:spMkLst>
        </pc:spChg>
        <pc:picChg chg="add mod modCrop">
          <ac:chgData name="Mohammad Mozafary, M.D." userId="548c9402-a53f-45cf-bc62-591d67c9797a" providerId="ADAL" clId="{B6A35A9C-D3CF-5333-BA3B-D5F9FC9F4676}" dt="2026-07-09T17:24:59.793" v="12685" actId="1076"/>
          <ac:picMkLst>
            <pc:docMk/>
            <pc:sldMk cId="1989283967" sldId="606"/>
            <ac:picMk id="3" creationId="{A77C9B68-F430-37F6-1B3E-6166C301117D}"/>
          </ac:picMkLst>
        </pc:picChg>
        <pc:picChg chg="add del mod">
          <ac:chgData name="Mohammad Mozafary, M.D." userId="548c9402-a53f-45cf-bc62-591d67c9797a" providerId="ADAL" clId="{B6A35A9C-D3CF-5333-BA3B-D5F9FC9F4676}" dt="2026-07-09T06:01:49.407" v="10528"/>
          <ac:picMkLst>
            <pc:docMk/>
            <pc:sldMk cId="1989283967" sldId="606"/>
            <ac:picMk id="5" creationId="{13FFC930-51B0-692D-FC17-754E937F19D2}"/>
          </ac:picMkLst>
        </pc:picChg>
        <pc:picChg chg="add del mod">
          <ac:chgData name="Mohammad Mozafary, M.D." userId="548c9402-a53f-45cf-bc62-591d67c9797a" providerId="ADAL" clId="{B6A35A9C-D3CF-5333-BA3B-D5F9FC9F4676}" dt="2026-07-09T20:04:56.912" v="12722"/>
          <ac:picMkLst>
            <pc:docMk/>
            <pc:sldMk cId="1989283967" sldId="606"/>
            <ac:picMk id="5" creationId="{97C1DFF9-5223-8729-FDE5-EDF47B15F5FE}"/>
          </ac:picMkLst>
        </pc:picChg>
        <pc:picChg chg="add del mod">
          <ac:chgData name="Mohammad Mozafary, M.D." userId="548c9402-a53f-45cf-bc62-591d67c9797a" providerId="ADAL" clId="{B6A35A9C-D3CF-5333-BA3B-D5F9FC9F4676}" dt="2026-07-09T20:39:11.007" v="12835"/>
          <ac:picMkLst>
            <pc:docMk/>
            <pc:sldMk cId="1989283967" sldId="606"/>
            <ac:picMk id="7" creationId="{25276896-D268-A1EF-E04C-AA5F9B21E329}"/>
          </ac:picMkLst>
        </pc:picChg>
        <pc:picChg chg="add del mod">
          <ac:chgData name="Mohammad Mozafary, M.D." userId="548c9402-a53f-45cf-bc62-591d67c9797a" providerId="ADAL" clId="{B6A35A9C-D3CF-5333-BA3B-D5F9FC9F4676}" dt="2026-07-09T10:52:18.267" v="10828"/>
          <ac:picMkLst>
            <pc:docMk/>
            <pc:sldMk cId="1989283967" sldId="606"/>
            <ac:picMk id="8" creationId="{231ACC68-3697-548E-471E-2B3A4CE7B8A4}"/>
          </ac:picMkLst>
        </pc:picChg>
      </pc:sldChg>
      <pc:sldChg chg="addSp delSp modSp new mod modTransition modAnim chgLayout modNotesTx">
        <pc:chgData name="Mohammad Mozafary, M.D." userId="548c9402-a53f-45cf-bc62-591d67c9797a" providerId="ADAL" clId="{B6A35A9C-D3CF-5333-BA3B-D5F9FC9F4676}" dt="2026-07-09T20:39:11.007" v="12835"/>
        <pc:sldMkLst>
          <pc:docMk/>
          <pc:sldMk cId="3157789634" sldId="607"/>
        </pc:sldMkLst>
        <pc:spChg chg="del mod">
          <ac:chgData name="Mohammad Mozafary, M.D." userId="548c9402-a53f-45cf-bc62-591d67c9797a" providerId="ADAL" clId="{B6A35A9C-D3CF-5333-BA3B-D5F9FC9F4676}" dt="2026-07-08T13:36:52.941" v="8223" actId="478"/>
          <ac:spMkLst>
            <pc:docMk/>
            <pc:sldMk cId="3157789634" sldId="607"/>
            <ac:spMk id="2" creationId="{A13E8A60-3C17-07BB-8FC5-2E678C411EE3}"/>
          </ac:spMkLst>
        </pc:spChg>
        <pc:spChg chg="mod ord">
          <ac:chgData name="Mohammad Mozafary, M.D." userId="548c9402-a53f-45cf-bc62-591d67c9797a" providerId="ADAL" clId="{B6A35A9C-D3CF-5333-BA3B-D5F9FC9F4676}" dt="2026-07-09T15:39:47.065" v="11545" actId="20577"/>
          <ac:spMkLst>
            <pc:docMk/>
            <pc:sldMk cId="3157789634" sldId="607"/>
            <ac:spMk id="3" creationId="{F7B168B7-5A5B-21B9-6C44-F837462F12A8}"/>
          </ac:spMkLst>
        </pc:spChg>
        <pc:spChg chg="add mod ord">
          <ac:chgData name="Mohammad Mozafary, M.D." userId="548c9402-a53f-45cf-bc62-591d67c9797a" providerId="ADAL" clId="{B6A35A9C-D3CF-5333-BA3B-D5F9FC9F4676}" dt="2026-07-09T15:40:10.740" v="11548" actId="20577"/>
          <ac:spMkLst>
            <pc:docMk/>
            <pc:sldMk cId="3157789634" sldId="607"/>
            <ac:spMk id="4" creationId="{78CD74F8-3FE1-EB9E-15F8-01142925A7BA}"/>
          </ac:spMkLst>
        </pc:spChg>
        <pc:picChg chg="add del mod">
          <ac:chgData name="Mohammad Mozafary, M.D." userId="548c9402-a53f-45cf-bc62-591d67c9797a" providerId="ADAL" clId="{B6A35A9C-D3CF-5333-BA3B-D5F9FC9F4676}" dt="2026-07-09T16:02:58.186" v="11705"/>
          <ac:picMkLst>
            <pc:docMk/>
            <pc:sldMk cId="3157789634" sldId="607"/>
            <ac:picMk id="5" creationId="{FD073022-7D2F-106E-D48D-9F8CBC27A7C8}"/>
          </ac:picMkLst>
        </pc:picChg>
        <pc:picChg chg="add del mod">
          <ac:chgData name="Mohammad Mozafary, M.D." userId="548c9402-a53f-45cf-bc62-591d67c9797a" providerId="ADAL" clId="{B6A35A9C-D3CF-5333-BA3B-D5F9FC9F4676}" dt="2026-07-09T20:04:56.912" v="12722"/>
          <ac:picMkLst>
            <pc:docMk/>
            <pc:sldMk cId="3157789634" sldId="607"/>
            <ac:picMk id="5" creationId="{FE6D70C7-56AB-AAB6-79B9-0E9A00FA5573}"/>
          </ac:picMkLst>
        </pc:picChg>
        <pc:picChg chg="add del mod">
          <ac:chgData name="Mohammad Mozafary, M.D." userId="548c9402-a53f-45cf-bc62-591d67c9797a" providerId="ADAL" clId="{B6A35A9C-D3CF-5333-BA3B-D5F9FC9F4676}" dt="2026-07-09T10:30:55.275" v="10727"/>
          <ac:picMkLst>
            <pc:docMk/>
            <pc:sldMk cId="3157789634" sldId="607"/>
            <ac:picMk id="6" creationId="{3DE09BC7-4DAB-D33C-A30D-CA0ECD7EDD00}"/>
          </ac:picMkLst>
        </pc:picChg>
        <pc:picChg chg="add del mod">
          <ac:chgData name="Mohammad Mozafary, M.D." userId="548c9402-a53f-45cf-bc62-591d67c9797a" providerId="ADAL" clId="{B6A35A9C-D3CF-5333-BA3B-D5F9FC9F4676}" dt="2026-07-09T06:01:49.407" v="10528"/>
          <ac:picMkLst>
            <pc:docMk/>
            <pc:sldMk cId="3157789634" sldId="607"/>
            <ac:picMk id="6" creationId="{73CD0869-1B23-FC0B-D96F-DE9C0A0B9396}"/>
          </ac:picMkLst>
        </pc:picChg>
        <pc:picChg chg="add del mod">
          <ac:chgData name="Mohammad Mozafary, M.D." userId="548c9402-a53f-45cf-bc62-591d67c9797a" providerId="ADAL" clId="{B6A35A9C-D3CF-5333-BA3B-D5F9FC9F4676}" dt="2026-07-09T20:25:05.687" v="12763"/>
          <ac:picMkLst>
            <pc:docMk/>
            <pc:sldMk cId="3157789634" sldId="607"/>
            <ac:picMk id="7" creationId="{C453D3D5-6DAA-03A1-AE1F-816293CA83E0}"/>
          </ac:picMkLst>
        </pc:picChg>
        <pc:picChg chg="add del mod">
          <ac:chgData name="Mohammad Mozafary, M.D." userId="548c9402-a53f-45cf-bc62-591d67c9797a" providerId="ADAL" clId="{B6A35A9C-D3CF-5333-BA3B-D5F9FC9F4676}" dt="2026-07-09T10:16:13.067" v="10670"/>
          <ac:picMkLst>
            <pc:docMk/>
            <pc:sldMk cId="3157789634" sldId="607"/>
            <ac:picMk id="8" creationId="{0D38D7D6-0ABA-F49F-E8BD-8EC679F659C6}"/>
          </ac:picMkLst>
        </pc:picChg>
        <pc:picChg chg="add del mod">
          <ac:chgData name="Mohammad Mozafary, M.D." userId="548c9402-a53f-45cf-bc62-591d67c9797a" providerId="ADAL" clId="{B6A35A9C-D3CF-5333-BA3B-D5F9FC9F4676}" dt="2026-07-09T10:52:18.267" v="10828"/>
          <ac:picMkLst>
            <pc:docMk/>
            <pc:sldMk cId="3157789634" sldId="607"/>
            <ac:picMk id="10" creationId="{C8B2E2D1-3250-CFA9-754C-4D5C44B9BC7A}"/>
          </ac:picMkLst>
        </pc:picChg>
        <pc:picChg chg="add del mod">
          <ac:chgData name="Mohammad Mozafary, M.D." userId="548c9402-a53f-45cf-bc62-591d67c9797a" providerId="ADAL" clId="{B6A35A9C-D3CF-5333-BA3B-D5F9FC9F4676}" dt="2026-07-09T20:39:11.007" v="12835"/>
          <ac:picMkLst>
            <pc:docMk/>
            <pc:sldMk cId="3157789634" sldId="607"/>
            <ac:picMk id="10" creationId="{E9DAF8B2-0772-31DF-BA75-8D34482B702A}"/>
          </ac:picMkLst>
        </pc:picChg>
      </pc:sldChg>
      <pc:sldChg chg="addSp delSp modSp new mod modTransition modAnim modNotesTx">
        <pc:chgData name="Mohammad Mozafary, M.D." userId="548c9402-a53f-45cf-bc62-591d67c9797a" providerId="ADAL" clId="{B6A35A9C-D3CF-5333-BA3B-D5F9FC9F4676}" dt="2026-07-09T20:39:11.007" v="12835"/>
        <pc:sldMkLst>
          <pc:docMk/>
          <pc:sldMk cId="2231425193" sldId="608"/>
        </pc:sldMkLst>
        <pc:spChg chg="mod">
          <ac:chgData name="Mohammad Mozafary, M.D." userId="548c9402-a53f-45cf-bc62-591d67c9797a" providerId="ADAL" clId="{B6A35A9C-D3CF-5333-BA3B-D5F9FC9F4676}" dt="2026-07-09T15:43:05.724" v="11559"/>
          <ac:spMkLst>
            <pc:docMk/>
            <pc:sldMk cId="2231425193" sldId="608"/>
            <ac:spMk id="2" creationId="{562BBA34-31B9-9905-40F1-2134043AF17A}"/>
          </ac:spMkLst>
        </pc:spChg>
        <pc:spChg chg="mod">
          <ac:chgData name="Mohammad Mozafary, M.D." userId="548c9402-a53f-45cf-bc62-591d67c9797a" providerId="ADAL" clId="{B6A35A9C-D3CF-5333-BA3B-D5F9FC9F4676}" dt="2026-07-03T18:15:39.291" v="6798" actId="20577"/>
          <ac:spMkLst>
            <pc:docMk/>
            <pc:sldMk cId="2231425193" sldId="608"/>
            <ac:spMk id="3" creationId="{FD3B0FA0-F4DA-87EF-2069-0861E00B770E}"/>
          </ac:spMkLst>
        </pc:spChg>
        <pc:picChg chg="add del mod">
          <ac:chgData name="Mohammad Mozafary, M.D." userId="548c9402-a53f-45cf-bc62-591d67c9797a" providerId="ADAL" clId="{B6A35A9C-D3CF-5333-BA3B-D5F9FC9F4676}" dt="2026-07-09T10:47:46.024" v="10823"/>
          <ac:picMkLst>
            <pc:docMk/>
            <pc:sldMk cId="2231425193" sldId="608"/>
            <ac:picMk id="5" creationId="{27C2301E-E851-FBC5-766C-37284E739535}"/>
          </ac:picMkLst>
        </pc:picChg>
        <pc:picChg chg="add del mod">
          <ac:chgData name="Mohammad Mozafary, M.D." userId="548c9402-a53f-45cf-bc62-591d67c9797a" providerId="ADAL" clId="{B6A35A9C-D3CF-5333-BA3B-D5F9FC9F4676}" dt="2026-07-09T16:02:58.186" v="11705"/>
          <ac:picMkLst>
            <pc:docMk/>
            <pc:sldMk cId="2231425193" sldId="608"/>
            <ac:picMk id="5" creationId="{3FE016EC-1E8A-51B5-DA96-5635B45BBDA0}"/>
          </ac:picMkLst>
        </pc:picChg>
        <pc:picChg chg="add del mod">
          <ac:chgData name="Mohammad Mozafary, M.D." userId="548c9402-a53f-45cf-bc62-591d67c9797a" providerId="ADAL" clId="{B6A35A9C-D3CF-5333-BA3B-D5F9FC9F4676}" dt="2026-07-09T06:01:49.407" v="10528"/>
          <ac:picMkLst>
            <pc:docMk/>
            <pc:sldMk cId="2231425193" sldId="608"/>
            <ac:picMk id="5" creationId="{871E2D59-EDA5-FCD9-6EC0-DD5C6950C14D}"/>
          </ac:picMkLst>
        </pc:picChg>
        <pc:picChg chg="add del mod">
          <ac:chgData name="Mohammad Mozafary, M.D." userId="548c9402-a53f-45cf-bc62-591d67c9797a" providerId="ADAL" clId="{B6A35A9C-D3CF-5333-BA3B-D5F9FC9F4676}" dt="2026-07-09T20:04:56.912" v="12722"/>
          <ac:picMkLst>
            <pc:docMk/>
            <pc:sldMk cId="2231425193" sldId="608"/>
            <ac:picMk id="5" creationId="{A1820325-801D-AC43-AA2F-19F3DF3E4E19}"/>
          </ac:picMkLst>
        </pc:picChg>
        <pc:picChg chg="add del mod">
          <ac:chgData name="Mohammad Mozafary, M.D." userId="548c9402-a53f-45cf-bc62-591d67c9797a" providerId="ADAL" clId="{B6A35A9C-D3CF-5333-BA3B-D5F9FC9F4676}" dt="2026-07-09T10:16:13.067" v="10670"/>
          <ac:picMkLst>
            <pc:docMk/>
            <pc:sldMk cId="2231425193" sldId="608"/>
            <ac:picMk id="7" creationId="{1FEFEF6A-6928-215C-5FAA-CD2221FF4EB7}"/>
          </ac:picMkLst>
        </pc:picChg>
        <pc:picChg chg="add del mod">
          <ac:chgData name="Mohammad Mozafary, M.D." userId="548c9402-a53f-45cf-bc62-591d67c9797a" providerId="ADAL" clId="{B6A35A9C-D3CF-5333-BA3B-D5F9FC9F4676}" dt="2026-07-09T20:18:36.480" v="12737"/>
          <ac:picMkLst>
            <pc:docMk/>
            <pc:sldMk cId="2231425193" sldId="608"/>
            <ac:picMk id="7" creationId="{BAEA88FA-CECE-8E11-EED4-1C9DF7F1010C}"/>
          </ac:picMkLst>
        </pc:picChg>
        <pc:picChg chg="add del mod">
          <ac:chgData name="Mohammad Mozafary, M.D." userId="548c9402-a53f-45cf-bc62-591d67c9797a" providerId="ADAL" clId="{B6A35A9C-D3CF-5333-BA3B-D5F9FC9F4676}" dt="2026-07-09T10:47:54.180" v="10825"/>
          <ac:picMkLst>
            <pc:docMk/>
            <pc:sldMk cId="2231425193" sldId="608"/>
            <ac:picMk id="9" creationId="{F3E10994-54BD-8E4C-0A2C-369DE19742AA}"/>
          </ac:picMkLst>
        </pc:picChg>
        <pc:picChg chg="add del mod">
          <ac:chgData name="Mohammad Mozafary, M.D." userId="548c9402-a53f-45cf-bc62-591d67c9797a" providerId="ADAL" clId="{B6A35A9C-D3CF-5333-BA3B-D5F9FC9F4676}" dt="2026-07-09T20:39:11.007" v="12835"/>
          <ac:picMkLst>
            <pc:docMk/>
            <pc:sldMk cId="2231425193" sldId="608"/>
            <ac:picMk id="10" creationId="{F166E164-189E-1B1B-A055-619D91869F57}"/>
          </ac:picMkLst>
        </pc:picChg>
        <pc:picChg chg="add del mod">
          <ac:chgData name="Mohammad Mozafary, M.D." userId="548c9402-a53f-45cf-bc62-591d67c9797a" providerId="ADAL" clId="{B6A35A9C-D3CF-5333-BA3B-D5F9FC9F4676}" dt="2026-07-09T10:52:18.267" v="10828"/>
          <ac:picMkLst>
            <pc:docMk/>
            <pc:sldMk cId="2231425193" sldId="608"/>
            <ac:picMk id="12" creationId="{ABEE236F-84F4-BBFB-6B67-F39AB27F022F}"/>
          </ac:picMkLst>
        </pc:picChg>
      </pc:sldChg>
      <pc:sldChg chg="addSp delSp modSp new mod modTransition modAnim modNotesTx">
        <pc:chgData name="Mohammad Mozafary, M.D." userId="548c9402-a53f-45cf-bc62-591d67c9797a" providerId="ADAL" clId="{B6A35A9C-D3CF-5333-BA3B-D5F9FC9F4676}" dt="2026-07-09T20:39:11.007" v="12835"/>
        <pc:sldMkLst>
          <pc:docMk/>
          <pc:sldMk cId="3759221191" sldId="609"/>
        </pc:sldMkLst>
        <pc:spChg chg="mod">
          <ac:chgData name="Mohammad Mozafary, M.D." userId="548c9402-a53f-45cf-bc62-591d67c9797a" providerId="ADAL" clId="{B6A35A9C-D3CF-5333-BA3B-D5F9FC9F4676}" dt="2026-07-08T17:17:52.738" v="9086" actId="20577"/>
          <ac:spMkLst>
            <pc:docMk/>
            <pc:sldMk cId="3759221191" sldId="609"/>
            <ac:spMk id="2" creationId="{3098A8B9-DAB4-D7C2-69AD-D14CA09580C3}"/>
          </ac:spMkLst>
        </pc:spChg>
        <pc:spChg chg="mod">
          <ac:chgData name="Mohammad Mozafary, M.D." userId="548c9402-a53f-45cf-bc62-591d67c9797a" providerId="ADAL" clId="{B6A35A9C-D3CF-5333-BA3B-D5F9FC9F4676}" dt="2026-07-09T15:50:16.960" v="11571"/>
          <ac:spMkLst>
            <pc:docMk/>
            <pc:sldMk cId="3759221191" sldId="609"/>
            <ac:spMk id="3" creationId="{C403EFFD-D091-36F4-59B2-C24B21AF7480}"/>
          </ac:spMkLst>
        </pc:spChg>
        <pc:picChg chg="add del mod">
          <ac:chgData name="Mohammad Mozafary, M.D." userId="548c9402-a53f-45cf-bc62-591d67c9797a" providerId="ADAL" clId="{B6A35A9C-D3CF-5333-BA3B-D5F9FC9F4676}" dt="2026-07-09T06:01:49.407" v="10528"/>
          <ac:picMkLst>
            <pc:docMk/>
            <pc:sldMk cId="3759221191" sldId="609"/>
            <ac:picMk id="5" creationId="{3D8C541A-E324-0940-B6EA-A0EAB5A6EF63}"/>
          </ac:picMkLst>
        </pc:picChg>
        <pc:picChg chg="add del mod">
          <ac:chgData name="Mohammad Mozafary, M.D." userId="548c9402-a53f-45cf-bc62-591d67c9797a" providerId="ADAL" clId="{B6A35A9C-D3CF-5333-BA3B-D5F9FC9F4676}" dt="2026-07-09T20:04:56.912" v="12722"/>
          <ac:picMkLst>
            <pc:docMk/>
            <pc:sldMk cId="3759221191" sldId="609"/>
            <ac:picMk id="5" creationId="{B75F5088-D60D-8E14-BA26-ABB16B499DB7}"/>
          </ac:picMkLst>
        </pc:picChg>
        <pc:picChg chg="add del mod">
          <ac:chgData name="Mohammad Mozafary, M.D." userId="548c9402-a53f-45cf-bc62-591d67c9797a" providerId="ADAL" clId="{B6A35A9C-D3CF-5333-BA3B-D5F9FC9F4676}" dt="2026-07-09T10:52:18.267" v="10828"/>
          <ac:picMkLst>
            <pc:docMk/>
            <pc:sldMk cId="3759221191" sldId="609"/>
            <ac:picMk id="6" creationId="{4592A449-2D8D-7DA7-EC60-51E82DD14670}"/>
          </ac:picMkLst>
        </pc:picChg>
        <pc:picChg chg="add del mod">
          <ac:chgData name="Mohammad Mozafary, M.D." userId="548c9402-a53f-45cf-bc62-591d67c9797a" providerId="ADAL" clId="{B6A35A9C-D3CF-5333-BA3B-D5F9FC9F4676}" dt="2026-07-09T16:02:58.186" v="11705"/>
          <ac:picMkLst>
            <pc:docMk/>
            <pc:sldMk cId="3759221191" sldId="609"/>
            <ac:picMk id="6" creationId="{87061B9E-DF4D-F95E-15B3-6B04EC385FB5}"/>
          </ac:picMkLst>
        </pc:picChg>
        <pc:picChg chg="add del mod">
          <ac:chgData name="Mohammad Mozafary, M.D." userId="548c9402-a53f-45cf-bc62-591d67c9797a" providerId="ADAL" clId="{B6A35A9C-D3CF-5333-BA3B-D5F9FC9F4676}" dt="2026-07-09T10:16:13.067" v="10670"/>
          <ac:picMkLst>
            <pc:docMk/>
            <pc:sldMk cId="3759221191" sldId="609"/>
            <ac:picMk id="7" creationId="{0B999793-CBA3-86E9-DD38-0ADF86455590}"/>
          </ac:picMkLst>
        </pc:picChg>
        <pc:picChg chg="add del mod">
          <ac:chgData name="Mohammad Mozafary, M.D." userId="548c9402-a53f-45cf-bc62-591d67c9797a" providerId="ADAL" clId="{B6A35A9C-D3CF-5333-BA3B-D5F9FC9F4676}" dt="2026-07-09T20:19:40.723" v="12739"/>
          <ac:picMkLst>
            <pc:docMk/>
            <pc:sldMk cId="3759221191" sldId="609"/>
            <ac:picMk id="7" creationId="{2B3E79EF-17E3-25A3-87D0-9BB2CF1234E7}"/>
          </ac:picMkLst>
        </pc:picChg>
        <pc:picChg chg="add del mod">
          <ac:chgData name="Mohammad Mozafary, M.D." userId="548c9402-a53f-45cf-bc62-591d67c9797a" providerId="ADAL" clId="{B6A35A9C-D3CF-5333-BA3B-D5F9FC9F4676}" dt="2026-07-09T20:28:25.861" v="12781"/>
          <ac:picMkLst>
            <pc:docMk/>
            <pc:sldMk cId="3759221191" sldId="609"/>
            <ac:picMk id="10" creationId="{53540D76-43AE-BC5A-2650-2F1C78234B8F}"/>
          </ac:picMkLst>
        </pc:picChg>
        <pc:picChg chg="add del mod">
          <ac:chgData name="Mohammad Mozafary, M.D." userId="548c9402-a53f-45cf-bc62-591d67c9797a" providerId="ADAL" clId="{B6A35A9C-D3CF-5333-BA3B-D5F9FC9F4676}" dt="2026-07-09T20:39:11.007" v="12835"/>
          <ac:picMkLst>
            <pc:docMk/>
            <pc:sldMk cId="3759221191" sldId="609"/>
            <ac:picMk id="13" creationId="{78784D56-5692-C45F-14BA-40DA251F286A}"/>
          </ac:picMkLst>
        </pc:picChg>
      </pc:sldChg>
      <pc:sldChg chg="modSp new del mod modNotesTx">
        <pc:chgData name="Mohammad Mozafary, M.D." userId="548c9402-a53f-45cf-bc62-591d67c9797a" providerId="ADAL" clId="{B6A35A9C-D3CF-5333-BA3B-D5F9FC9F4676}" dt="2026-07-08T13:27:13.553" v="7894" actId="2696"/>
        <pc:sldMkLst>
          <pc:docMk/>
          <pc:sldMk cId="3069261367" sldId="610"/>
        </pc:sldMkLst>
      </pc:sldChg>
      <pc:sldChg chg="addSp delSp modSp add mod modTransition modAnim modNotesTx">
        <pc:chgData name="Mohammad Mozafary, M.D." userId="548c9402-a53f-45cf-bc62-591d67c9797a" providerId="ADAL" clId="{B6A35A9C-D3CF-5333-BA3B-D5F9FC9F4676}" dt="2026-07-09T20:44:01.974" v="12880" actId="20577"/>
        <pc:sldMkLst>
          <pc:docMk/>
          <pc:sldMk cId="3548378547" sldId="611"/>
        </pc:sldMkLst>
        <pc:spChg chg="mod">
          <ac:chgData name="Mohammad Mozafary, M.D." userId="548c9402-a53f-45cf-bc62-591d67c9797a" providerId="ADAL" clId="{B6A35A9C-D3CF-5333-BA3B-D5F9FC9F4676}" dt="2026-07-09T15:37:36.245" v="11536"/>
          <ac:spMkLst>
            <pc:docMk/>
            <pc:sldMk cId="3548378547" sldId="611"/>
            <ac:spMk id="4" creationId="{E3CEB211-E0BE-F2A8-D15E-F1506BA59F6D}"/>
          </ac:spMkLst>
        </pc:spChg>
        <pc:picChg chg="add del mod">
          <ac:chgData name="Mohammad Mozafary, M.D." userId="548c9402-a53f-45cf-bc62-591d67c9797a" providerId="ADAL" clId="{B6A35A9C-D3CF-5333-BA3B-D5F9FC9F4676}" dt="2026-07-09T06:01:49.407" v="10528"/>
          <ac:picMkLst>
            <pc:docMk/>
            <pc:sldMk cId="3548378547" sldId="611"/>
            <ac:picMk id="3" creationId="{1ABD8C5E-E492-9FF0-E9BB-A32B4B37A71A}"/>
          </ac:picMkLst>
        </pc:picChg>
        <pc:picChg chg="add del mod">
          <ac:chgData name="Mohammad Mozafary, M.D." userId="548c9402-a53f-45cf-bc62-591d67c9797a" providerId="ADAL" clId="{B6A35A9C-D3CF-5333-BA3B-D5F9FC9F4676}" dt="2026-07-09T20:04:56.912" v="12722"/>
          <ac:picMkLst>
            <pc:docMk/>
            <pc:sldMk cId="3548378547" sldId="611"/>
            <ac:picMk id="3" creationId="{D1A5D0EA-8A81-8829-7469-A1A2A2442A24}"/>
          </ac:picMkLst>
        </pc:picChg>
        <pc:picChg chg="add del mod">
          <ac:chgData name="Mohammad Mozafary, M.D." userId="548c9402-a53f-45cf-bc62-591d67c9797a" providerId="ADAL" clId="{B6A35A9C-D3CF-5333-BA3B-D5F9FC9F4676}" dt="2026-07-09T16:02:58.186" v="11705"/>
          <ac:picMkLst>
            <pc:docMk/>
            <pc:sldMk cId="3548378547" sldId="611"/>
            <ac:picMk id="3" creationId="{D4A433F2-FB40-4919-3ED8-3742E94B15AE}"/>
          </ac:picMkLst>
        </pc:picChg>
        <pc:picChg chg="mod modCrop">
          <ac:chgData name="Mohammad Mozafary, M.D." userId="548c9402-a53f-45cf-bc62-591d67c9797a" providerId="ADAL" clId="{B6A35A9C-D3CF-5333-BA3B-D5F9FC9F4676}" dt="2026-07-06T09:45:30.906" v="7679" actId="732"/>
          <ac:picMkLst>
            <pc:docMk/>
            <pc:sldMk cId="3548378547" sldId="611"/>
            <ac:picMk id="5" creationId="{A0F849D4-E195-8582-2C98-8ACB3A0D68AC}"/>
          </ac:picMkLst>
        </pc:picChg>
        <pc:picChg chg="add del mod">
          <ac:chgData name="Mohammad Mozafary, M.D." userId="548c9402-a53f-45cf-bc62-591d67c9797a" providerId="ADAL" clId="{B6A35A9C-D3CF-5333-BA3B-D5F9FC9F4676}" dt="2026-07-09T20:23:43.853" v="12755"/>
          <ac:picMkLst>
            <pc:docMk/>
            <pc:sldMk cId="3548378547" sldId="611"/>
            <ac:picMk id="7" creationId="{9347D975-F669-0DE9-ED8D-7E884457251C}"/>
          </ac:picMkLst>
        </pc:picChg>
        <pc:picChg chg="add del mod">
          <ac:chgData name="Mohammad Mozafary, M.D." userId="548c9402-a53f-45cf-bc62-591d67c9797a" providerId="ADAL" clId="{B6A35A9C-D3CF-5333-BA3B-D5F9FC9F4676}" dt="2026-07-09T10:28:45.813" v="10706"/>
          <ac:picMkLst>
            <pc:docMk/>
            <pc:sldMk cId="3548378547" sldId="611"/>
            <ac:picMk id="7" creationId="{9F848C82-ECA4-4997-690F-87DA5BDB37AA}"/>
          </ac:picMkLst>
        </pc:picChg>
        <pc:picChg chg="add del mod">
          <ac:chgData name="Mohammad Mozafary, M.D." userId="548c9402-a53f-45cf-bc62-591d67c9797a" providerId="ADAL" clId="{B6A35A9C-D3CF-5333-BA3B-D5F9FC9F4676}" dt="2026-07-09T06:08:09.679" v="10552"/>
          <ac:picMkLst>
            <pc:docMk/>
            <pc:sldMk cId="3548378547" sldId="611"/>
            <ac:picMk id="7" creationId="{C21CA52C-BA23-2F72-ECFC-F3E7491A806E}"/>
          </ac:picMkLst>
        </pc:picChg>
        <pc:picChg chg="add del mod">
          <ac:chgData name="Mohammad Mozafary, M.D." userId="548c9402-a53f-45cf-bc62-591d67c9797a" providerId="ADAL" clId="{B6A35A9C-D3CF-5333-BA3B-D5F9FC9F4676}" dt="2026-07-09T10:16:13.067" v="10670"/>
          <ac:picMkLst>
            <pc:docMk/>
            <pc:sldMk cId="3548378547" sldId="611"/>
            <ac:picMk id="10" creationId="{D5414786-143A-085B-16ED-5A15008D7FA5}"/>
          </ac:picMkLst>
        </pc:picChg>
        <pc:picChg chg="add del mod">
          <ac:chgData name="Mohammad Mozafary, M.D." userId="548c9402-a53f-45cf-bc62-591d67c9797a" providerId="ADAL" clId="{B6A35A9C-D3CF-5333-BA3B-D5F9FC9F4676}" dt="2026-07-09T20:23:58.769" v="12757"/>
          <ac:picMkLst>
            <pc:docMk/>
            <pc:sldMk cId="3548378547" sldId="611"/>
            <ac:picMk id="10" creationId="{D7A76478-4781-08BA-B7A6-139E7E677C3A}"/>
          </ac:picMkLst>
        </pc:picChg>
        <pc:picChg chg="add del mod">
          <ac:chgData name="Mohammad Mozafary, M.D." userId="548c9402-a53f-45cf-bc62-591d67c9797a" providerId="ADAL" clId="{B6A35A9C-D3CF-5333-BA3B-D5F9FC9F4676}" dt="2026-07-09T10:52:18.267" v="10828"/>
          <ac:picMkLst>
            <pc:docMk/>
            <pc:sldMk cId="3548378547" sldId="611"/>
            <ac:picMk id="11" creationId="{9029D6D3-F6AB-5A57-153D-06B76949C043}"/>
          </ac:picMkLst>
        </pc:picChg>
        <pc:picChg chg="add del mod">
          <ac:chgData name="Mohammad Mozafary, M.D." userId="548c9402-a53f-45cf-bc62-591d67c9797a" providerId="ADAL" clId="{B6A35A9C-D3CF-5333-BA3B-D5F9FC9F4676}" dt="2026-07-09T20:39:11.007" v="12835"/>
          <ac:picMkLst>
            <pc:docMk/>
            <pc:sldMk cId="3548378547" sldId="611"/>
            <ac:picMk id="13" creationId="{8A236306-056D-63DD-55A8-3B5DAB0588F5}"/>
          </ac:picMkLst>
        </pc:picChg>
      </pc:sldChg>
      <pc:sldChg chg="addSp delSp modSp new mod modTransition modAnim modNotesTx">
        <pc:chgData name="Mohammad Mozafary, M.D." userId="548c9402-a53f-45cf-bc62-591d67c9797a" providerId="ADAL" clId="{B6A35A9C-D3CF-5333-BA3B-D5F9FC9F4676}" dt="2026-07-09T20:39:11.007" v="12835"/>
        <pc:sldMkLst>
          <pc:docMk/>
          <pc:sldMk cId="3127855169" sldId="612"/>
        </pc:sldMkLst>
        <pc:spChg chg="mod">
          <ac:chgData name="Mohammad Mozafary, M.D." userId="548c9402-a53f-45cf-bc62-591d67c9797a" providerId="ADAL" clId="{B6A35A9C-D3CF-5333-BA3B-D5F9FC9F4676}" dt="2026-07-09T19:49:19.605" v="12708"/>
          <ac:spMkLst>
            <pc:docMk/>
            <pc:sldMk cId="3127855169" sldId="612"/>
            <ac:spMk id="2" creationId="{C2414ED2-D099-6B69-8B12-6641C914BE93}"/>
          </ac:spMkLst>
        </pc:spChg>
        <pc:spChg chg="mod">
          <ac:chgData name="Mohammad Mozafary, M.D." userId="548c9402-a53f-45cf-bc62-591d67c9797a" providerId="ADAL" clId="{B6A35A9C-D3CF-5333-BA3B-D5F9FC9F4676}" dt="2026-07-09T15:50:46.715" v="11573" actId="20577"/>
          <ac:spMkLst>
            <pc:docMk/>
            <pc:sldMk cId="3127855169" sldId="612"/>
            <ac:spMk id="3" creationId="{1910E37C-1A61-60C5-EE16-92D6C7C21DA9}"/>
          </ac:spMkLst>
        </pc:spChg>
        <pc:picChg chg="add del mod">
          <ac:chgData name="Mohammad Mozafary, M.D." userId="548c9402-a53f-45cf-bc62-591d67c9797a" providerId="ADAL" clId="{B6A35A9C-D3CF-5333-BA3B-D5F9FC9F4676}" dt="2026-07-09T20:04:56.912" v="12722"/>
          <ac:picMkLst>
            <pc:docMk/>
            <pc:sldMk cId="3127855169" sldId="612"/>
            <ac:picMk id="5" creationId="{60D190A4-6610-D044-980D-3D105945FC59}"/>
          </ac:picMkLst>
        </pc:picChg>
        <pc:picChg chg="add del mod">
          <ac:chgData name="Mohammad Mozafary, M.D." userId="548c9402-a53f-45cf-bc62-591d67c9797a" providerId="ADAL" clId="{B6A35A9C-D3CF-5333-BA3B-D5F9FC9F4676}" dt="2026-07-09T16:01:38.502" v="11654"/>
          <ac:picMkLst>
            <pc:docMk/>
            <pc:sldMk cId="3127855169" sldId="612"/>
            <ac:picMk id="5" creationId="{712F2E42-8603-5841-89D8-4207AEE454B3}"/>
          </ac:picMkLst>
        </pc:picChg>
        <pc:picChg chg="add del mod">
          <ac:chgData name="Mohammad Mozafary, M.D." userId="548c9402-a53f-45cf-bc62-591d67c9797a" providerId="ADAL" clId="{B6A35A9C-D3CF-5333-BA3B-D5F9FC9F4676}" dt="2026-07-09T06:01:49.407" v="10528"/>
          <ac:picMkLst>
            <pc:docMk/>
            <pc:sldMk cId="3127855169" sldId="612"/>
            <ac:picMk id="5" creationId="{84BB5C96-0BB8-09AF-93F7-B3CE5E88753F}"/>
          </ac:picMkLst>
        </pc:picChg>
        <pc:picChg chg="add del mod">
          <ac:chgData name="Mohammad Mozafary, M.D." userId="548c9402-a53f-45cf-bc62-591d67c9797a" providerId="ADAL" clId="{B6A35A9C-D3CF-5333-BA3B-D5F9FC9F4676}" dt="2026-07-09T10:38:28.960" v="10765"/>
          <ac:picMkLst>
            <pc:docMk/>
            <pc:sldMk cId="3127855169" sldId="612"/>
            <ac:picMk id="6" creationId="{C7944486-3313-D044-DB70-4303B4891528}"/>
          </ac:picMkLst>
        </pc:picChg>
        <pc:picChg chg="add del mod">
          <ac:chgData name="Mohammad Mozafary, M.D." userId="548c9402-a53f-45cf-bc62-591d67c9797a" providerId="ADAL" clId="{B6A35A9C-D3CF-5333-BA3B-D5F9FC9F4676}" dt="2026-07-09T06:11:48.782" v="10554"/>
          <ac:picMkLst>
            <pc:docMk/>
            <pc:sldMk cId="3127855169" sldId="612"/>
            <ac:picMk id="7" creationId="{3339B6E1-3A95-55F0-6E41-0E9D67FAD47E}"/>
          </ac:picMkLst>
        </pc:picChg>
        <pc:picChg chg="add del mod">
          <ac:chgData name="Mohammad Mozafary, M.D." userId="548c9402-a53f-45cf-bc62-591d67c9797a" providerId="ADAL" clId="{B6A35A9C-D3CF-5333-BA3B-D5F9FC9F4676}" dt="2026-07-09T20:21:04.745" v="12743"/>
          <ac:picMkLst>
            <pc:docMk/>
            <pc:sldMk cId="3127855169" sldId="612"/>
            <ac:picMk id="7" creationId="{92B12C0F-7312-F692-DDDC-76DF9A86F2A1}"/>
          </ac:picMkLst>
        </pc:picChg>
        <pc:picChg chg="add del mod">
          <ac:chgData name="Mohammad Mozafary, M.D." userId="548c9402-a53f-45cf-bc62-591d67c9797a" providerId="ADAL" clId="{B6A35A9C-D3CF-5333-BA3B-D5F9FC9F4676}" dt="2026-07-09T10:38:37.245" v="10767"/>
          <ac:picMkLst>
            <pc:docMk/>
            <pc:sldMk cId="3127855169" sldId="612"/>
            <ac:picMk id="9" creationId="{2A8D30ED-8343-7E2D-E708-1C343C457763}"/>
          </ac:picMkLst>
        </pc:picChg>
        <pc:picChg chg="add del mod">
          <ac:chgData name="Mohammad Mozafary, M.D." userId="548c9402-a53f-45cf-bc62-591d67c9797a" providerId="ADAL" clId="{B6A35A9C-D3CF-5333-BA3B-D5F9FC9F4676}" dt="2026-07-09T06:11:53.471" v="10556"/>
          <ac:picMkLst>
            <pc:docMk/>
            <pc:sldMk cId="3127855169" sldId="612"/>
            <ac:picMk id="9" creationId="{99A44A4B-6021-C1B8-1AF4-A2090B2447D7}"/>
          </ac:picMkLst>
        </pc:picChg>
        <pc:picChg chg="add del mod">
          <ac:chgData name="Mohammad Mozafary, M.D." userId="548c9402-a53f-45cf-bc62-591d67c9797a" providerId="ADAL" clId="{B6A35A9C-D3CF-5333-BA3B-D5F9FC9F4676}" dt="2026-07-09T20:39:11.007" v="12835"/>
          <ac:picMkLst>
            <pc:docMk/>
            <pc:sldMk cId="3127855169" sldId="612"/>
            <ac:picMk id="10" creationId="{0C42BD11-6F75-5E03-1C98-5424FB70DD08}"/>
          </ac:picMkLst>
        </pc:picChg>
        <pc:picChg chg="add del mod">
          <ac:chgData name="Mohammad Mozafary, M.D." userId="548c9402-a53f-45cf-bc62-591d67c9797a" providerId="ADAL" clId="{B6A35A9C-D3CF-5333-BA3B-D5F9FC9F4676}" dt="2026-07-09T10:16:13.067" v="10670"/>
          <ac:picMkLst>
            <pc:docMk/>
            <pc:sldMk cId="3127855169" sldId="612"/>
            <ac:picMk id="12" creationId="{10EECD79-2F4C-83CC-85B7-F8054E0E703D}"/>
          </ac:picMkLst>
        </pc:picChg>
        <pc:picChg chg="add del mod">
          <ac:chgData name="Mohammad Mozafary, M.D." userId="548c9402-a53f-45cf-bc62-591d67c9797a" providerId="ADAL" clId="{B6A35A9C-D3CF-5333-BA3B-D5F9FC9F4676}" dt="2026-07-09T10:38:56.198" v="10769"/>
          <ac:picMkLst>
            <pc:docMk/>
            <pc:sldMk cId="3127855169" sldId="612"/>
            <ac:picMk id="13" creationId="{9F258AAC-05F9-7F11-AF39-F7037B3F4B32}"/>
          </ac:picMkLst>
        </pc:picChg>
        <pc:picChg chg="add del mod">
          <ac:chgData name="Mohammad Mozafary, M.D." userId="548c9402-a53f-45cf-bc62-591d67c9797a" providerId="ADAL" clId="{B6A35A9C-D3CF-5333-BA3B-D5F9FC9F4676}" dt="2026-07-09T10:52:18.267" v="10828"/>
          <ac:picMkLst>
            <pc:docMk/>
            <pc:sldMk cId="3127855169" sldId="612"/>
            <ac:picMk id="16" creationId="{32AFA29F-9F71-A44B-5CF6-254752650DE1}"/>
          </ac:picMkLst>
        </pc:picChg>
      </pc:sldChg>
      <pc:sldChg chg="addSp delSp modSp add mod modTransition modAnim modNotesTx">
        <pc:chgData name="Mohammad Mozafary, M.D." userId="548c9402-a53f-45cf-bc62-591d67c9797a" providerId="ADAL" clId="{B6A35A9C-D3CF-5333-BA3B-D5F9FC9F4676}" dt="2026-07-09T20:39:11.007" v="12835"/>
        <pc:sldMkLst>
          <pc:docMk/>
          <pc:sldMk cId="3591357685" sldId="613"/>
        </pc:sldMkLst>
        <pc:spChg chg="mod">
          <ac:chgData name="Mohammad Mozafary, M.D." userId="548c9402-a53f-45cf-bc62-591d67c9797a" providerId="ADAL" clId="{B6A35A9C-D3CF-5333-BA3B-D5F9FC9F4676}" dt="2026-07-09T15:44:00.656" v="11566"/>
          <ac:spMkLst>
            <pc:docMk/>
            <pc:sldMk cId="3591357685" sldId="613"/>
            <ac:spMk id="4" creationId="{CE69DE3A-54C4-3BDA-34F3-DAFB63C309B3}"/>
          </ac:spMkLst>
        </pc:spChg>
        <pc:picChg chg="add del mod">
          <ac:chgData name="Mohammad Mozafary, M.D." userId="548c9402-a53f-45cf-bc62-591d67c9797a" providerId="ADAL" clId="{B6A35A9C-D3CF-5333-BA3B-D5F9FC9F4676}" dt="2026-07-09T16:02:58.186" v="11705"/>
          <ac:picMkLst>
            <pc:docMk/>
            <pc:sldMk cId="3591357685" sldId="613"/>
            <ac:picMk id="3" creationId="{508D57D0-F67F-96A0-4694-A8E1C863827D}"/>
          </ac:picMkLst>
        </pc:picChg>
        <pc:picChg chg="add del mod">
          <ac:chgData name="Mohammad Mozafary, M.D." userId="548c9402-a53f-45cf-bc62-591d67c9797a" providerId="ADAL" clId="{B6A35A9C-D3CF-5333-BA3B-D5F9FC9F4676}" dt="2026-07-09T20:04:56.912" v="12722"/>
          <ac:picMkLst>
            <pc:docMk/>
            <pc:sldMk cId="3591357685" sldId="613"/>
            <ac:picMk id="3" creationId="{52332DD5-266A-FEC8-6EB2-AAA28A097690}"/>
          </ac:picMkLst>
        </pc:picChg>
        <pc:picChg chg="add del mod">
          <ac:chgData name="Mohammad Mozafary, M.D." userId="548c9402-a53f-45cf-bc62-591d67c9797a" providerId="ADAL" clId="{B6A35A9C-D3CF-5333-BA3B-D5F9FC9F4676}" dt="2026-07-09T06:01:49.407" v="10528"/>
          <ac:picMkLst>
            <pc:docMk/>
            <pc:sldMk cId="3591357685" sldId="613"/>
            <ac:picMk id="3" creationId="{AB42EEFF-6408-80D5-83D6-8D280F54F012}"/>
          </ac:picMkLst>
        </pc:picChg>
        <pc:picChg chg="add del mod">
          <ac:chgData name="Mohammad Mozafary, M.D." userId="548c9402-a53f-45cf-bc62-591d67c9797a" providerId="ADAL" clId="{B6A35A9C-D3CF-5333-BA3B-D5F9FC9F4676}" dt="2026-07-09T10:52:18.267" v="10828"/>
          <ac:picMkLst>
            <pc:docMk/>
            <pc:sldMk cId="3591357685" sldId="613"/>
            <ac:picMk id="5" creationId="{5089761F-53F0-9B3F-2771-2EC6E2C64C74}"/>
          </ac:picMkLst>
        </pc:picChg>
        <pc:picChg chg="mod modCrop">
          <ac:chgData name="Mohammad Mozafary, M.D." userId="548c9402-a53f-45cf-bc62-591d67c9797a" providerId="ADAL" clId="{B6A35A9C-D3CF-5333-BA3B-D5F9FC9F4676}" dt="2026-07-06T09:47:56.208" v="7688" actId="732"/>
          <ac:picMkLst>
            <pc:docMk/>
            <pc:sldMk cId="3591357685" sldId="613"/>
            <ac:picMk id="6" creationId="{7C97F96F-1779-07F9-6E63-1FD1E120FC53}"/>
          </ac:picMkLst>
        </pc:picChg>
        <pc:picChg chg="add del mod">
          <ac:chgData name="Mohammad Mozafary, M.D." userId="548c9402-a53f-45cf-bc62-591d67c9797a" providerId="ADAL" clId="{B6A35A9C-D3CF-5333-BA3B-D5F9FC9F4676}" dt="2026-07-09T10:16:13.067" v="10670"/>
          <ac:picMkLst>
            <pc:docMk/>
            <pc:sldMk cId="3591357685" sldId="613"/>
            <ac:picMk id="7" creationId="{75D807F5-5062-6A27-1573-0865337977AF}"/>
          </ac:picMkLst>
        </pc:picChg>
        <pc:picChg chg="add del mod">
          <ac:chgData name="Mohammad Mozafary, M.D." userId="548c9402-a53f-45cf-bc62-591d67c9797a" providerId="ADAL" clId="{B6A35A9C-D3CF-5333-BA3B-D5F9FC9F4676}" dt="2026-07-09T20:27:40.336" v="12777"/>
          <ac:picMkLst>
            <pc:docMk/>
            <pc:sldMk cId="3591357685" sldId="613"/>
            <ac:picMk id="7" creationId="{7FE58E07-1E42-C577-D5A4-C69BB1444388}"/>
          </ac:picMkLst>
        </pc:picChg>
        <pc:picChg chg="add del mod">
          <ac:chgData name="Mohammad Mozafary, M.D." userId="548c9402-a53f-45cf-bc62-591d67c9797a" providerId="ADAL" clId="{B6A35A9C-D3CF-5333-BA3B-D5F9FC9F4676}" dt="2026-07-09T20:39:11.007" v="12835"/>
          <ac:picMkLst>
            <pc:docMk/>
            <pc:sldMk cId="3591357685" sldId="613"/>
            <ac:picMk id="10" creationId="{7B6E7066-A5A8-E997-9CEB-D2E74CD45406}"/>
          </ac:picMkLst>
        </pc:picChg>
      </pc:sldChg>
      <pc:sldChg chg="addSp delSp modSp new mod modTransition delAnim modAnim modNotesTx">
        <pc:chgData name="Mohammad Mozafary, M.D." userId="548c9402-a53f-45cf-bc62-591d67c9797a" providerId="ADAL" clId="{B6A35A9C-D3CF-5333-BA3B-D5F9FC9F4676}" dt="2026-07-09T20:39:11.007" v="12835"/>
        <pc:sldMkLst>
          <pc:docMk/>
          <pc:sldMk cId="3156666787" sldId="614"/>
        </pc:sldMkLst>
        <pc:spChg chg="mod">
          <ac:chgData name="Mohammad Mozafary, M.D." userId="548c9402-a53f-45cf-bc62-591d67c9797a" providerId="ADAL" clId="{B6A35A9C-D3CF-5333-BA3B-D5F9FC9F4676}" dt="2026-07-09T16:46:11.579" v="12210" actId="20577"/>
          <ac:spMkLst>
            <pc:docMk/>
            <pc:sldMk cId="3156666787" sldId="614"/>
            <ac:spMk id="2" creationId="{4945FDD6-E22E-28A1-41AB-C6ACC3F614BF}"/>
          </ac:spMkLst>
        </pc:spChg>
        <pc:spChg chg="mod">
          <ac:chgData name="Mohammad Mozafary, M.D." userId="548c9402-a53f-45cf-bc62-591d67c9797a" providerId="ADAL" clId="{B6A35A9C-D3CF-5333-BA3B-D5F9FC9F4676}" dt="2026-07-09T14:32:27.556" v="11058" actId="20577"/>
          <ac:spMkLst>
            <pc:docMk/>
            <pc:sldMk cId="3156666787" sldId="614"/>
            <ac:spMk id="3" creationId="{856542B8-512A-853A-6F4F-7139F1C3043B}"/>
          </ac:spMkLst>
        </pc:spChg>
        <pc:spChg chg="add del mod">
          <ac:chgData name="Mohammad Mozafary, M.D." userId="548c9402-a53f-45cf-bc62-591d67c9797a" providerId="ADAL" clId="{B6A35A9C-D3CF-5333-BA3B-D5F9FC9F4676}" dt="2026-07-08T15:27:43.728" v="8713" actId="1076"/>
          <ac:spMkLst>
            <pc:docMk/>
            <pc:sldMk cId="3156666787" sldId="614"/>
            <ac:spMk id="4" creationId="{1CFFD8F4-85E4-D1F0-EF09-7AE07DA2B333}"/>
          </ac:spMkLst>
        </pc:spChg>
        <pc:graphicFrameChg chg="add del mod">
          <ac:chgData name="Mohammad Mozafary, M.D." userId="548c9402-a53f-45cf-bc62-591d67c9797a" providerId="ADAL" clId="{B6A35A9C-D3CF-5333-BA3B-D5F9FC9F4676}" dt="2026-07-08T15:16:28.616" v="8696" actId="478"/>
          <ac:graphicFrameMkLst>
            <pc:docMk/>
            <pc:sldMk cId="3156666787" sldId="614"/>
            <ac:graphicFrameMk id="5" creationId="{6E8D88AD-CF78-F689-B213-C5EB1464A083}"/>
          </ac:graphicFrameMkLst>
        </pc:graphicFrameChg>
        <pc:picChg chg="add del mod">
          <ac:chgData name="Mohammad Mozafary, M.D." userId="548c9402-a53f-45cf-bc62-591d67c9797a" providerId="ADAL" clId="{B6A35A9C-D3CF-5333-BA3B-D5F9FC9F4676}" dt="2026-07-09T15:53:46.815" v="11629"/>
          <ac:picMkLst>
            <pc:docMk/>
            <pc:sldMk cId="3156666787" sldId="614"/>
            <ac:picMk id="6" creationId="{A027838E-CC0F-217C-58A2-65A60E380E0F}"/>
          </ac:picMkLst>
        </pc:picChg>
        <pc:picChg chg="add del mod">
          <ac:chgData name="Mohammad Mozafary, M.D." userId="548c9402-a53f-45cf-bc62-591d67c9797a" providerId="ADAL" clId="{B6A35A9C-D3CF-5333-BA3B-D5F9FC9F4676}" dt="2026-07-09T19:56:16.658" v="12712"/>
          <ac:picMkLst>
            <pc:docMk/>
            <pc:sldMk cId="3156666787" sldId="614"/>
            <ac:picMk id="7" creationId="{F95CA5AC-38ED-01AA-5C22-F923585780B2}"/>
          </ac:picMkLst>
        </pc:picChg>
        <pc:picChg chg="add del mod">
          <ac:chgData name="Mohammad Mozafary, M.D." userId="548c9402-a53f-45cf-bc62-591d67c9797a" providerId="ADAL" clId="{B6A35A9C-D3CF-5333-BA3B-D5F9FC9F4676}" dt="2026-07-09T16:02:46.560" v="11701" actId="478"/>
          <ac:picMkLst>
            <pc:docMk/>
            <pc:sldMk cId="3156666787" sldId="614"/>
            <ac:picMk id="8" creationId="{5C8EF77A-B577-1D51-F89C-EC6CEE777505}"/>
          </ac:picMkLst>
        </pc:picChg>
        <pc:picChg chg="add del mod">
          <ac:chgData name="Mohammad Mozafary, M.D." userId="548c9402-a53f-45cf-bc62-591d67c9797a" providerId="ADAL" clId="{B6A35A9C-D3CF-5333-BA3B-D5F9FC9F4676}" dt="2026-07-09T10:18:33.571" v="10677"/>
          <ac:picMkLst>
            <pc:docMk/>
            <pc:sldMk cId="3156666787" sldId="614"/>
            <ac:picMk id="8" creationId="{7145F27B-FAE8-59AB-F82F-3F47776706AE}"/>
          </ac:picMkLst>
        </pc:picChg>
        <pc:picChg chg="add del mod">
          <ac:chgData name="Mohammad Mozafary, M.D." userId="548c9402-a53f-45cf-bc62-591d67c9797a" providerId="ADAL" clId="{B6A35A9C-D3CF-5333-BA3B-D5F9FC9F4676}" dt="2026-07-09T06:01:49.407" v="10528"/>
          <ac:picMkLst>
            <pc:docMk/>
            <pc:sldMk cId="3156666787" sldId="614"/>
            <ac:picMk id="9" creationId="{AFC52AF3-EEFD-B33D-911D-D70D016FEFCB}"/>
          </ac:picMkLst>
        </pc:picChg>
        <pc:picChg chg="add del mod">
          <ac:chgData name="Mohammad Mozafary, M.D." userId="548c9402-a53f-45cf-bc62-591d67c9797a" providerId="ADAL" clId="{B6A35A9C-D3CF-5333-BA3B-D5F9FC9F4676}" dt="2026-07-09T19:56:52.224" v="12714"/>
          <ac:picMkLst>
            <pc:docMk/>
            <pc:sldMk cId="3156666787" sldId="614"/>
            <ac:picMk id="10" creationId="{A1991BD0-A243-16CC-BD47-6F6C8BCFB6C2}"/>
          </ac:picMkLst>
        </pc:picChg>
        <pc:picChg chg="add del mod">
          <ac:chgData name="Mohammad Mozafary, M.D." userId="548c9402-a53f-45cf-bc62-591d67c9797a" providerId="ADAL" clId="{B6A35A9C-D3CF-5333-BA3B-D5F9FC9F4676}" dt="2026-07-09T06:03:35.795" v="10532"/>
          <ac:picMkLst>
            <pc:docMk/>
            <pc:sldMk cId="3156666787" sldId="614"/>
            <ac:picMk id="11" creationId="{33DFB330-EE14-1281-3325-D187B184A398}"/>
          </ac:picMkLst>
        </pc:picChg>
        <pc:picChg chg="add del mod">
          <ac:chgData name="Mohammad Mozafary, M.D." userId="548c9402-a53f-45cf-bc62-591d67c9797a" providerId="ADAL" clId="{B6A35A9C-D3CF-5333-BA3B-D5F9FC9F4676}" dt="2026-07-09T10:18:56.397" v="10679"/>
          <ac:picMkLst>
            <pc:docMk/>
            <pc:sldMk cId="3156666787" sldId="614"/>
            <ac:picMk id="11" creationId="{A77ECC8D-04D2-67B1-FD1B-B5C222F5FE21}"/>
          </ac:picMkLst>
        </pc:picChg>
        <pc:picChg chg="add del mod">
          <ac:chgData name="Mohammad Mozafary, M.D." userId="548c9402-a53f-45cf-bc62-591d67c9797a" providerId="ADAL" clId="{B6A35A9C-D3CF-5333-BA3B-D5F9FC9F4676}" dt="2026-07-09T20:04:56.912" v="12722"/>
          <ac:picMkLst>
            <pc:docMk/>
            <pc:sldMk cId="3156666787" sldId="614"/>
            <ac:picMk id="13" creationId="{0F5A2A7C-0FE6-9843-FE2A-8F740C9F4408}"/>
          </ac:picMkLst>
        </pc:picChg>
        <pc:picChg chg="add del mod">
          <ac:chgData name="Mohammad Mozafary, M.D." userId="548c9402-a53f-45cf-bc62-591d67c9797a" providerId="ADAL" clId="{B6A35A9C-D3CF-5333-BA3B-D5F9FC9F4676}" dt="2026-07-09T06:14:52.512" v="10560"/>
          <ac:picMkLst>
            <pc:docMk/>
            <pc:sldMk cId="3156666787" sldId="614"/>
            <ac:picMk id="14" creationId="{D06D02A8-F3DC-D7C3-57D4-32933FFB8F7D}"/>
          </ac:picMkLst>
        </pc:picChg>
        <pc:picChg chg="add del mod">
          <ac:chgData name="Mohammad Mozafary, M.D." userId="548c9402-a53f-45cf-bc62-591d67c9797a" providerId="ADAL" clId="{B6A35A9C-D3CF-5333-BA3B-D5F9FC9F4676}" dt="2026-07-09T10:19:40.557" v="10681"/>
          <ac:picMkLst>
            <pc:docMk/>
            <pc:sldMk cId="3156666787" sldId="614"/>
            <ac:picMk id="14" creationId="{E43F1E26-F260-262C-D11D-01C6CE9C3298}"/>
          </ac:picMkLst>
        </pc:picChg>
        <pc:picChg chg="add del mod">
          <ac:chgData name="Mohammad Mozafary, M.D." userId="548c9402-a53f-45cf-bc62-591d67c9797a" providerId="ADAL" clId="{B6A35A9C-D3CF-5333-BA3B-D5F9FC9F4676}" dt="2026-07-09T20:11:48.348" v="12724"/>
          <ac:picMkLst>
            <pc:docMk/>
            <pc:sldMk cId="3156666787" sldId="614"/>
            <ac:picMk id="15" creationId="{2DF7D7F9-787C-63A6-8D0F-DF9D1BAD1F83}"/>
          </ac:picMkLst>
        </pc:picChg>
        <pc:picChg chg="add del mod">
          <ac:chgData name="Mohammad Mozafary, M.D." userId="548c9402-a53f-45cf-bc62-591d67c9797a" providerId="ADAL" clId="{B6A35A9C-D3CF-5333-BA3B-D5F9FC9F4676}" dt="2026-07-09T06:15:09.894" v="10562"/>
          <ac:picMkLst>
            <pc:docMk/>
            <pc:sldMk cId="3156666787" sldId="614"/>
            <ac:picMk id="17" creationId="{980B89C8-4DC7-1D37-9D7B-11239AE8AE29}"/>
          </ac:picMkLst>
        </pc:picChg>
        <pc:picChg chg="add del mod">
          <ac:chgData name="Mohammad Mozafary, M.D." userId="548c9402-a53f-45cf-bc62-591d67c9797a" providerId="ADAL" clId="{B6A35A9C-D3CF-5333-BA3B-D5F9FC9F4676}" dt="2026-07-09T10:19:56.387" v="10683"/>
          <ac:picMkLst>
            <pc:docMk/>
            <pc:sldMk cId="3156666787" sldId="614"/>
            <ac:picMk id="17" creationId="{C04865BA-C3BD-9185-275A-8822A6D52783}"/>
          </ac:picMkLst>
        </pc:picChg>
        <pc:picChg chg="add del mod">
          <ac:chgData name="Mohammad Mozafary, M.D." userId="548c9402-a53f-45cf-bc62-591d67c9797a" providerId="ADAL" clId="{B6A35A9C-D3CF-5333-BA3B-D5F9FC9F4676}" dt="2026-07-09T20:12:46.769" v="12727"/>
          <ac:picMkLst>
            <pc:docMk/>
            <pc:sldMk cId="3156666787" sldId="614"/>
            <ac:picMk id="18" creationId="{EC0D3B70-5257-65F2-3A30-A48166BC2E16}"/>
          </ac:picMkLst>
        </pc:picChg>
        <pc:picChg chg="add del mod">
          <ac:chgData name="Mohammad Mozafary, M.D." userId="548c9402-a53f-45cf-bc62-591d67c9797a" providerId="ADAL" clId="{B6A35A9C-D3CF-5333-BA3B-D5F9FC9F4676}" dt="2026-07-09T10:20:43.146" v="10685"/>
          <ac:picMkLst>
            <pc:docMk/>
            <pc:sldMk cId="3156666787" sldId="614"/>
            <ac:picMk id="20" creationId="{6ABEE68E-5965-1C9F-E881-0E4EA5E2F0DD}"/>
          </ac:picMkLst>
        </pc:picChg>
        <pc:picChg chg="add del mod">
          <ac:chgData name="Mohammad Mozafary, M.D." userId="548c9402-a53f-45cf-bc62-591d67c9797a" providerId="ADAL" clId="{B6A35A9C-D3CF-5333-BA3B-D5F9FC9F4676}" dt="2026-07-09T06:15:29.518" v="10564"/>
          <ac:picMkLst>
            <pc:docMk/>
            <pc:sldMk cId="3156666787" sldId="614"/>
            <ac:picMk id="20" creationId="{C033A92A-93C4-178B-ED5A-1BE6438A2BC6}"/>
          </ac:picMkLst>
        </pc:picChg>
        <pc:picChg chg="add del mod">
          <ac:chgData name="Mohammad Mozafary, M.D." userId="548c9402-a53f-45cf-bc62-591d67c9797a" providerId="ADAL" clId="{B6A35A9C-D3CF-5333-BA3B-D5F9FC9F4676}" dt="2026-07-09T20:13:26.212" v="12729"/>
          <ac:picMkLst>
            <pc:docMk/>
            <pc:sldMk cId="3156666787" sldId="614"/>
            <ac:picMk id="21" creationId="{104D47EB-0F7E-27EF-C86C-9A34EA25BFAD}"/>
          </ac:picMkLst>
        </pc:picChg>
        <pc:picChg chg="add del mod">
          <ac:chgData name="Mohammad Mozafary, M.D." userId="548c9402-a53f-45cf-bc62-591d67c9797a" providerId="ADAL" clId="{B6A35A9C-D3CF-5333-BA3B-D5F9FC9F4676}" dt="2026-07-09T06:16:36.782" v="10568"/>
          <ac:picMkLst>
            <pc:docMk/>
            <pc:sldMk cId="3156666787" sldId="614"/>
            <ac:picMk id="23" creationId="{2B67B8F0-5F03-AFB0-1464-C2AE6F26B695}"/>
          </ac:picMkLst>
        </pc:picChg>
        <pc:picChg chg="add del mod">
          <ac:chgData name="Mohammad Mozafary, M.D." userId="548c9402-a53f-45cf-bc62-591d67c9797a" providerId="ADAL" clId="{B6A35A9C-D3CF-5333-BA3B-D5F9FC9F4676}" dt="2026-07-09T10:22:27.726" v="10687"/>
          <ac:picMkLst>
            <pc:docMk/>
            <pc:sldMk cId="3156666787" sldId="614"/>
            <ac:picMk id="23" creationId="{CCC6C7AB-F55A-797B-3E76-1445D4B3A405}"/>
          </ac:picMkLst>
        </pc:picChg>
        <pc:picChg chg="add del mod">
          <ac:chgData name="Mohammad Mozafary, M.D." userId="548c9402-a53f-45cf-bc62-591d67c9797a" providerId="ADAL" clId="{B6A35A9C-D3CF-5333-BA3B-D5F9FC9F4676}" dt="2026-07-09T20:14:03.878" v="12731"/>
          <ac:picMkLst>
            <pc:docMk/>
            <pc:sldMk cId="3156666787" sldId="614"/>
            <ac:picMk id="24" creationId="{E4DDE9BB-9636-3E2D-1998-29F49F40620E}"/>
          </ac:picMkLst>
        </pc:picChg>
        <pc:picChg chg="add del mod">
          <ac:chgData name="Mohammad Mozafary, M.D." userId="548c9402-a53f-45cf-bc62-591d67c9797a" providerId="ADAL" clId="{B6A35A9C-D3CF-5333-BA3B-D5F9FC9F4676}" dt="2026-07-09T06:26:04.313" v="10592"/>
          <ac:picMkLst>
            <pc:docMk/>
            <pc:sldMk cId="3156666787" sldId="614"/>
            <ac:picMk id="26" creationId="{058F7866-B211-EC90-A379-DED182C06C0E}"/>
          </ac:picMkLst>
        </pc:picChg>
        <pc:picChg chg="add del mod">
          <ac:chgData name="Mohammad Mozafary, M.D." userId="548c9402-a53f-45cf-bc62-591d67c9797a" providerId="ADAL" clId="{B6A35A9C-D3CF-5333-BA3B-D5F9FC9F4676}" dt="2026-07-09T10:52:18.267" v="10828"/>
          <ac:picMkLst>
            <pc:docMk/>
            <pc:sldMk cId="3156666787" sldId="614"/>
            <ac:picMk id="26" creationId="{D4FC9663-1477-A731-99BE-F87475697D6C}"/>
          </ac:picMkLst>
        </pc:picChg>
        <pc:picChg chg="add del mod">
          <ac:chgData name="Mohammad Mozafary, M.D." userId="548c9402-a53f-45cf-bc62-591d67c9797a" providerId="ADAL" clId="{B6A35A9C-D3CF-5333-BA3B-D5F9FC9F4676}" dt="2026-07-09T20:14:51.133" v="12733"/>
          <ac:picMkLst>
            <pc:docMk/>
            <pc:sldMk cId="3156666787" sldId="614"/>
            <ac:picMk id="27" creationId="{8E4D6564-D503-D956-AD9A-72C3FB3E326F}"/>
          </ac:picMkLst>
        </pc:picChg>
        <pc:picChg chg="add del mod">
          <ac:chgData name="Mohammad Mozafary, M.D." userId="548c9402-a53f-45cf-bc62-591d67c9797a" providerId="ADAL" clId="{B6A35A9C-D3CF-5333-BA3B-D5F9FC9F4676}" dt="2026-07-09T20:29:15.781" v="12783"/>
          <ac:picMkLst>
            <pc:docMk/>
            <pc:sldMk cId="3156666787" sldId="614"/>
            <ac:picMk id="30" creationId="{650CEB8A-CE4E-1D23-4C61-48CC26875683}"/>
          </ac:picMkLst>
        </pc:picChg>
        <pc:picChg chg="add del mod">
          <ac:chgData name="Mohammad Mozafary, M.D." userId="548c9402-a53f-45cf-bc62-591d67c9797a" providerId="ADAL" clId="{B6A35A9C-D3CF-5333-BA3B-D5F9FC9F4676}" dt="2026-07-09T06:27:31.747" v="10595"/>
          <ac:picMkLst>
            <pc:docMk/>
            <pc:sldMk cId="3156666787" sldId="614"/>
            <ac:picMk id="30" creationId="{EAB76906-5186-0045-EDDD-51C0B3A23DBF}"/>
          </ac:picMkLst>
        </pc:picChg>
        <pc:picChg chg="add del mod">
          <ac:chgData name="Mohammad Mozafary, M.D." userId="548c9402-a53f-45cf-bc62-591d67c9797a" providerId="ADAL" clId="{B6A35A9C-D3CF-5333-BA3B-D5F9FC9F4676}" dt="2026-07-09T20:30:09.699" v="12785"/>
          <ac:picMkLst>
            <pc:docMk/>
            <pc:sldMk cId="3156666787" sldId="614"/>
            <ac:picMk id="33" creationId="{39E38EF5-A0DD-BDE5-2778-EBB2C6BB8777}"/>
          </ac:picMkLst>
        </pc:picChg>
        <pc:picChg chg="add del mod">
          <ac:chgData name="Mohammad Mozafary, M.D." userId="548c9402-a53f-45cf-bc62-591d67c9797a" providerId="ADAL" clId="{B6A35A9C-D3CF-5333-BA3B-D5F9FC9F4676}" dt="2026-07-09T06:27:46.380" v="10597"/>
          <ac:picMkLst>
            <pc:docMk/>
            <pc:sldMk cId="3156666787" sldId="614"/>
            <ac:picMk id="33" creationId="{83C98070-AB5C-C8E7-32A1-6007028B690F}"/>
          </ac:picMkLst>
        </pc:picChg>
        <pc:picChg chg="add del mod">
          <ac:chgData name="Mohammad Mozafary, M.D." userId="548c9402-a53f-45cf-bc62-591d67c9797a" providerId="ADAL" clId="{B6A35A9C-D3CF-5333-BA3B-D5F9FC9F4676}" dt="2026-07-09T20:39:11.007" v="12835"/>
          <ac:picMkLst>
            <pc:docMk/>
            <pc:sldMk cId="3156666787" sldId="614"/>
            <ac:picMk id="36" creationId="{22FB5FA8-1E3C-5113-B049-5410DB5BEE14}"/>
          </ac:picMkLst>
        </pc:picChg>
        <pc:picChg chg="add del mod">
          <ac:chgData name="Mohammad Mozafary, M.D." userId="548c9402-a53f-45cf-bc62-591d67c9797a" providerId="ADAL" clId="{B6A35A9C-D3CF-5333-BA3B-D5F9FC9F4676}" dt="2026-07-09T06:28:15.101" v="10599"/>
          <ac:picMkLst>
            <pc:docMk/>
            <pc:sldMk cId="3156666787" sldId="614"/>
            <ac:picMk id="36" creationId="{95FBDD9E-3BDD-B9E9-9F42-F6A816DA7362}"/>
          </ac:picMkLst>
        </pc:picChg>
        <pc:picChg chg="add del mod">
          <ac:chgData name="Mohammad Mozafary, M.D." userId="548c9402-a53f-45cf-bc62-591d67c9797a" providerId="ADAL" clId="{B6A35A9C-D3CF-5333-BA3B-D5F9FC9F4676}" dt="2026-07-09T06:28:39.028" v="10601"/>
          <ac:picMkLst>
            <pc:docMk/>
            <pc:sldMk cId="3156666787" sldId="614"/>
            <ac:picMk id="39" creationId="{7579AA06-1A6D-D881-807A-659EE0D38C80}"/>
          </ac:picMkLst>
        </pc:picChg>
        <pc:picChg chg="add del mod">
          <ac:chgData name="Mohammad Mozafary, M.D." userId="548c9402-a53f-45cf-bc62-591d67c9797a" providerId="ADAL" clId="{B6A35A9C-D3CF-5333-BA3B-D5F9FC9F4676}" dt="2026-07-09T06:29:37.050" v="10603"/>
          <ac:picMkLst>
            <pc:docMk/>
            <pc:sldMk cId="3156666787" sldId="614"/>
            <ac:picMk id="42" creationId="{2E9CCD45-2821-2D39-AEB7-508BDF33EF79}"/>
          </ac:picMkLst>
        </pc:picChg>
        <pc:picChg chg="add del mod">
          <ac:chgData name="Mohammad Mozafary, M.D." userId="548c9402-a53f-45cf-bc62-591d67c9797a" providerId="ADAL" clId="{B6A35A9C-D3CF-5333-BA3B-D5F9FC9F4676}" dt="2026-07-09T06:30:39.571" v="10605"/>
          <ac:picMkLst>
            <pc:docMk/>
            <pc:sldMk cId="3156666787" sldId="614"/>
            <ac:picMk id="45" creationId="{AAFC4B6F-6DBB-8819-C5D8-098C70A8070E}"/>
          </ac:picMkLst>
        </pc:picChg>
        <pc:picChg chg="add del mod">
          <ac:chgData name="Mohammad Mozafary, M.D." userId="548c9402-a53f-45cf-bc62-591d67c9797a" providerId="ADAL" clId="{B6A35A9C-D3CF-5333-BA3B-D5F9FC9F4676}" dt="2026-07-09T10:16:13.067" v="10670"/>
          <ac:picMkLst>
            <pc:docMk/>
            <pc:sldMk cId="3156666787" sldId="614"/>
            <ac:picMk id="48" creationId="{8339BE0E-51E1-029E-F8AF-E44F2B1FECB4}"/>
          </ac:picMkLst>
        </pc:picChg>
      </pc:sldChg>
      <pc:sldChg chg="addSp delSp modSp add mod modTransition delAnim modAnim modNotesTx">
        <pc:chgData name="Mohammad Mozafary, M.D." userId="548c9402-a53f-45cf-bc62-591d67c9797a" providerId="ADAL" clId="{B6A35A9C-D3CF-5333-BA3B-D5F9FC9F4676}" dt="2026-07-09T20:39:11.007" v="12835"/>
        <pc:sldMkLst>
          <pc:docMk/>
          <pc:sldMk cId="2476002127" sldId="615"/>
        </pc:sldMkLst>
        <pc:spChg chg="add del">
          <ac:chgData name="Mohammad Mozafary, M.D." userId="548c9402-a53f-45cf-bc62-591d67c9797a" providerId="ADAL" clId="{B6A35A9C-D3CF-5333-BA3B-D5F9FC9F4676}" dt="2026-07-08T17:47:51.766" v="9350"/>
          <ac:spMkLst>
            <pc:docMk/>
            <pc:sldMk cId="2476002127" sldId="615"/>
            <ac:spMk id="2" creationId="{1D545315-603C-1174-6B7E-5216312CB6FD}"/>
          </ac:spMkLst>
        </pc:spChg>
        <pc:spChg chg="del mod">
          <ac:chgData name="Mohammad Mozafary, M.D." userId="548c9402-a53f-45cf-bc62-591d67c9797a" providerId="ADAL" clId="{B6A35A9C-D3CF-5333-BA3B-D5F9FC9F4676}" dt="2026-07-08T17:52:37.489" v="9460"/>
          <ac:spMkLst>
            <pc:docMk/>
            <pc:sldMk cId="2476002127" sldId="615"/>
            <ac:spMk id="3" creationId="{48061FF0-716C-A6C6-579E-C2A179BA5D26}"/>
          </ac:spMkLst>
        </pc:spChg>
        <pc:spChg chg="add del mod">
          <ac:chgData name="Mohammad Mozafary, M.D." userId="548c9402-a53f-45cf-bc62-591d67c9797a" providerId="ADAL" clId="{B6A35A9C-D3CF-5333-BA3B-D5F9FC9F4676}" dt="2026-07-08T17:52:37.489" v="9460"/>
          <ac:spMkLst>
            <pc:docMk/>
            <pc:sldMk cId="2476002127" sldId="615"/>
            <ac:spMk id="5" creationId="{BA9956A8-E06C-26DB-6CD2-F0DC5CEE2FC1}"/>
          </ac:spMkLst>
        </pc:spChg>
        <pc:spChg chg="mod">
          <ac:chgData name="Mohammad Mozafary, M.D." userId="548c9402-a53f-45cf-bc62-591d67c9797a" providerId="ADAL" clId="{B6A35A9C-D3CF-5333-BA3B-D5F9FC9F4676}" dt="2026-07-08T17:52:37.489" v="9460"/>
          <ac:spMkLst>
            <pc:docMk/>
            <pc:sldMk cId="2476002127" sldId="615"/>
            <ac:spMk id="7" creationId="{BBF69ECB-F50D-CA69-4AB4-017FD3099E5B}"/>
          </ac:spMkLst>
        </pc:spChg>
        <pc:spChg chg="del mod">
          <ac:chgData name="Mohammad Mozafary, M.D." userId="548c9402-a53f-45cf-bc62-591d67c9797a" providerId="ADAL" clId="{B6A35A9C-D3CF-5333-BA3B-D5F9FC9F4676}" dt="2026-07-08T17:47:51.766" v="9350"/>
          <ac:spMkLst>
            <pc:docMk/>
            <pc:sldMk cId="2476002127" sldId="615"/>
            <ac:spMk id="14" creationId="{1E8D4140-CF52-A462-47D7-31A9A92D41E0}"/>
          </ac:spMkLst>
        </pc:spChg>
        <pc:picChg chg="add del mod">
          <ac:chgData name="Mohammad Mozafary, M.D." userId="548c9402-a53f-45cf-bc62-591d67c9797a" providerId="ADAL" clId="{B6A35A9C-D3CF-5333-BA3B-D5F9FC9F4676}" dt="2026-07-09T20:04:56.912" v="12722"/>
          <ac:picMkLst>
            <pc:docMk/>
            <pc:sldMk cId="2476002127" sldId="615"/>
            <ac:picMk id="3" creationId="{5BC1A746-EE67-0F32-4323-7AFDD5BF68D4}"/>
          </ac:picMkLst>
        </pc:picChg>
        <pc:picChg chg="add del mod">
          <ac:chgData name="Mohammad Mozafary, M.D." userId="548c9402-a53f-45cf-bc62-591d67c9797a" providerId="ADAL" clId="{B6A35A9C-D3CF-5333-BA3B-D5F9FC9F4676}" dt="2026-07-09T16:02:51.515" v="11703" actId="478"/>
          <ac:picMkLst>
            <pc:docMk/>
            <pc:sldMk cId="2476002127" sldId="615"/>
            <ac:picMk id="3" creationId="{CFF14ABE-BD6F-67FB-35E7-EA63749A74CB}"/>
          </ac:picMkLst>
        </pc:picChg>
        <pc:picChg chg="add del mod">
          <ac:chgData name="Mohammad Mozafary, M.D." userId="548c9402-a53f-45cf-bc62-591d67c9797a" providerId="ADAL" clId="{B6A35A9C-D3CF-5333-BA3B-D5F9FC9F4676}" dt="2026-07-09T10:25:27.497" v="10695"/>
          <ac:picMkLst>
            <pc:docMk/>
            <pc:sldMk cId="2476002127" sldId="615"/>
            <ac:picMk id="8" creationId="{C241BFBF-BA70-D483-DB0D-ACFAF2DE2830}"/>
          </ac:picMkLst>
        </pc:picChg>
        <pc:picChg chg="add del mod">
          <ac:chgData name="Mohammad Mozafary, M.D." userId="548c9402-a53f-45cf-bc62-591d67c9797a" providerId="ADAL" clId="{B6A35A9C-D3CF-5333-BA3B-D5F9FC9F4676}" dt="2026-07-09T06:01:49.407" v="10528"/>
          <ac:picMkLst>
            <pc:docMk/>
            <pc:sldMk cId="2476002127" sldId="615"/>
            <ac:picMk id="9" creationId="{D521B76A-7C6B-F3A6-4F20-365CB5DCDD99}"/>
          </ac:picMkLst>
        </pc:picChg>
        <pc:picChg chg="add del mod">
          <ac:chgData name="Mohammad Mozafary, M.D." userId="548c9402-a53f-45cf-bc62-591d67c9797a" providerId="ADAL" clId="{B6A35A9C-D3CF-5333-BA3B-D5F9FC9F4676}" dt="2026-07-09T20:39:11.007" v="12835"/>
          <ac:picMkLst>
            <pc:docMk/>
            <pc:sldMk cId="2476002127" sldId="615"/>
            <ac:picMk id="9" creationId="{EBF7956F-8B15-8687-C7EB-93855960BD84}"/>
          </ac:picMkLst>
        </pc:picChg>
        <pc:picChg chg="add del mod">
          <ac:chgData name="Mohammad Mozafary, M.D." userId="548c9402-a53f-45cf-bc62-591d67c9797a" providerId="ADAL" clId="{B6A35A9C-D3CF-5333-BA3B-D5F9FC9F4676}" dt="2026-07-09T06:20:45.539" v="10582"/>
          <ac:picMkLst>
            <pc:docMk/>
            <pc:sldMk cId="2476002127" sldId="615"/>
            <ac:picMk id="11" creationId="{0908A3BC-9E79-727F-7B25-762EA9F9F600}"/>
          </ac:picMkLst>
        </pc:picChg>
        <pc:picChg chg="add del mod">
          <ac:chgData name="Mohammad Mozafary, M.D." userId="548c9402-a53f-45cf-bc62-591d67c9797a" providerId="ADAL" clId="{B6A35A9C-D3CF-5333-BA3B-D5F9FC9F4676}" dt="2026-07-09T10:52:18.267" v="10828"/>
          <ac:picMkLst>
            <pc:docMk/>
            <pc:sldMk cId="2476002127" sldId="615"/>
            <ac:picMk id="11" creationId="{6C5F4043-82A0-370B-632E-5F0431448015}"/>
          </ac:picMkLst>
        </pc:picChg>
        <pc:picChg chg="add del mod">
          <ac:chgData name="Mohammad Mozafary, M.D." userId="548c9402-a53f-45cf-bc62-591d67c9797a" providerId="ADAL" clId="{B6A35A9C-D3CF-5333-BA3B-D5F9FC9F4676}" dt="2026-07-09T10:16:13.067" v="10670"/>
          <ac:picMkLst>
            <pc:docMk/>
            <pc:sldMk cId="2476002127" sldId="615"/>
            <ac:picMk id="16" creationId="{6E33C87C-2202-15C4-755F-11143A9F3A14}"/>
          </ac:picMkLst>
        </pc:picChg>
      </pc:sldChg>
      <pc:sldChg chg="addSp delSp modSp add mod modTransition delAnim modAnim">
        <pc:chgData name="Mohammad Mozafary, M.D." userId="548c9402-a53f-45cf-bc62-591d67c9797a" providerId="ADAL" clId="{B6A35A9C-D3CF-5333-BA3B-D5F9FC9F4676}" dt="2026-07-09T20:39:11.007" v="12835"/>
        <pc:sldMkLst>
          <pc:docMk/>
          <pc:sldMk cId="3433667893" sldId="616"/>
        </pc:sldMkLst>
        <pc:picChg chg="add del mod">
          <ac:chgData name="Mohammad Mozafary, M.D." userId="548c9402-a53f-45cf-bc62-591d67c9797a" providerId="ADAL" clId="{B6A35A9C-D3CF-5333-BA3B-D5F9FC9F4676}" dt="2026-07-09T16:02:54.584" v="11704" actId="478"/>
          <ac:picMkLst>
            <pc:docMk/>
            <pc:sldMk cId="3433667893" sldId="616"/>
            <ac:picMk id="5" creationId="{2C48648A-3D86-A810-DE28-65A760289B42}"/>
          </ac:picMkLst>
        </pc:picChg>
        <pc:picChg chg="add del mod">
          <ac:chgData name="Mohammad Mozafary, M.D." userId="548c9402-a53f-45cf-bc62-591d67c9797a" providerId="ADAL" clId="{B6A35A9C-D3CF-5333-BA3B-D5F9FC9F4676}" dt="2026-07-09T06:01:49.407" v="10528"/>
          <ac:picMkLst>
            <pc:docMk/>
            <pc:sldMk cId="3433667893" sldId="616"/>
            <ac:picMk id="5" creationId="{6111B82B-6BD3-206E-2D75-69D59B08972A}"/>
          </ac:picMkLst>
        </pc:picChg>
        <pc:picChg chg="add del mod">
          <ac:chgData name="Mohammad Mozafary, M.D." userId="548c9402-a53f-45cf-bc62-591d67c9797a" providerId="ADAL" clId="{B6A35A9C-D3CF-5333-BA3B-D5F9FC9F4676}" dt="2026-07-09T20:04:56.912" v="12722"/>
          <ac:picMkLst>
            <pc:docMk/>
            <pc:sldMk cId="3433667893" sldId="616"/>
            <ac:picMk id="5" creationId="{D5D1F02A-E7F7-1CE5-7642-447958F8F190}"/>
          </ac:picMkLst>
        </pc:picChg>
        <pc:picChg chg="add del mod">
          <ac:chgData name="Mohammad Mozafary, M.D." userId="548c9402-a53f-45cf-bc62-591d67c9797a" providerId="ADAL" clId="{B6A35A9C-D3CF-5333-BA3B-D5F9FC9F4676}" dt="2026-07-09T10:25:58.965" v="10698"/>
          <ac:picMkLst>
            <pc:docMk/>
            <pc:sldMk cId="3433667893" sldId="616"/>
            <ac:picMk id="8" creationId="{6B11C7A5-E479-27BC-DA38-14F05C73CF67}"/>
          </ac:picMkLst>
        </pc:picChg>
        <pc:picChg chg="add del mod">
          <ac:chgData name="Mohammad Mozafary, M.D." userId="548c9402-a53f-45cf-bc62-591d67c9797a" providerId="ADAL" clId="{B6A35A9C-D3CF-5333-BA3B-D5F9FC9F4676}" dt="2026-07-09T20:39:11.007" v="12835"/>
          <ac:picMkLst>
            <pc:docMk/>
            <pc:sldMk cId="3433667893" sldId="616"/>
            <ac:picMk id="8" creationId="{851D9CBD-1B1F-8D94-9A11-687D2CCB2BFE}"/>
          </ac:picMkLst>
        </pc:picChg>
        <pc:picChg chg="add del mod">
          <ac:chgData name="Mohammad Mozafary, M.D." userId="548c9402-a53f-45cf-bc62-591d67c9797a" providerId="ADAL" clId="{B6A35A9C-D3CF-5333-BA3B-D5F9FC9F4676}" dt="2026-07-09T06:21:19.203" v="10584"/>
          <ac:picMkLst>
            <pc:docMk/>
            <pc:sldMk cId="3433667893" sldId="616"/>
            <ac:picMk id="8" creationId="{DD3DEB54-0523-8B37-4368-757674794600}"/>
          </ac:picMkLst>
        </pc:picChg>
        <pc:picChg chg="add del mod">
          <ac:chgData name="Mohammad Mozafary, M.D." userId="548c9402-a53f-45cf-bc62-591d67c9797a" providerId="ADAL" clId="{B6A35A9C-D3CF-5333-BA3B-D5F9FC9F4676}" dt="2026-07-09T10:52:18.267" v="10828"/>
          <ac:picMkLst>
            <pc:docMk/>
            <pc:sldMk cId="3433667893" sldId="616"/>
            <ac:picMk id="11" creationId="{025397E2-8169-AFBD-32BF-BBB9ED959FCF}"/>
          </ac:picMkLst>
        </pc:picChg>
        <pc:picChg chg="add del mod">
          <ac:chgData name="Mohammad Mozafary, M.D." userId="548c9402-a53f-45cf-bc62-591d67c9797a" providerId="ADAL" clId="{B6A35A9C-D3CF-5333-BA3B-D5F9FC9F4676}" dt="2026-07-09T10:16:13.067" v="10670"/>
          <ac:picMkLst>
            <pc:docMk/>
            <pc:sldMk cId="3433667893" sldId="616"/>
            <ac:picMk id="12" creationId="{3F9C3C96-6EFE-139C-BC0F-910C92742DA1}"/>
          </ac:picMkLst>
        </pc:picChg>
      </pc:sldChg>
      <pc:sldChg chg="addSp delSp modSp new mod modTransition modAnim modNotesTx">
        <pc:chgData name="Mohammad Mozafary, M.D." userId="548c9402-a53f-45cf-bc62-591d67c9797a" providerId="ADAL" clId="{B6A35A9C-D3CF-5333-BA3B-D5F9FC9F4676}" dt="2026-07-09T20:39:11.007" v="12835"/>
        <pc:sldMkLst>
          <pc:docMk/>
          <pc:sldMk cId="1667506537" sldId="617"/>
        </pc:sldMkLst>
        <pc:spChg chg="mod">
          <ac:chgData name="Mohammad Mozafary, M.D." userId="548c9402-a53f-45cf-bc62-591d67c9797a" providerId="ADAL" clId="{B6A35A9C-D3CF-5333-BA3B-D5F9FC9F4676}" dt="2026-07-09T15:32:34.742" v="11444" actId="21"/>
          <ac:spMkLst>
            <pc:docMk/>
            <pc:sldMk cId="1667506537" sldId="617"/>
            <ac:spMk id="2" creationId="{14F8C236-083E-8B43-240D-028F09AF30BE}"/>
          </ac:spMkLst>
        </pc:spChg>
        <pc:spChg chg="mod">
          <ac:chgData name="Mohammad Mozafary, M.D." userId="548c9402-a53f-45cf-bc62-591d67c9797a" providerId="ADAL" clId="{B6A35A9C-D3CF-5333-BA3B-D5F9FC9F4676}" dt="2026-07-09T15:28:52.747" v="11410" actId="14100"/>
          <ac:spMkLst>
            <pc:docMk/>
            <pc:sldMk cId="1667506537" sldId="617"/>
            <ac:spMk id="3" creationId="{5B016E9D-BF7D-034A-B891-616000001726}"/>
          </ac:spMkLst>
        </pc:spChg>
        <pc:spChg chg="del">
          <ac:chgData name="Mohammad Mozafary, M.D." userId="548c9402-a53f-45cf-bc62-591d67c9797a" providerId="ADAL" clId="{B6A35A9C-D3CF-5333-BA3B-D5F9FC9F4676}" dt="2026-07-09T15:23:29.574" v="11389"/>
          <ac:spMkLst>
            <pc:docMk/>
            <pc:sldMk cId="1667506537" sldId="617"/>
            <ac:spMk id="4" creationId="{AE55C1BD-0B9A-0FA8-0EC5-F6B7AA6F9487}"/>
          </ac:spMkLst>
        </pc:spChg>
        <pc:spChg chg="mod">
          <ac:chgData name="Mohammad Mozafary, M.D." userId="548c9402-a53f-45cf-bc62-591d67c9797a" providerId="ADAL" clId="{B6A35A9C-D3CF-5333-BA3B-D5F9FC9F4676}" dt="2026-07-09T15:28:28.947" v="11407" actId="404"/>
          <ac:spMkLst>
            <pc:docMk/>
            <pc:sldMk cId="1667506537" sldId="617"/>
            <ac:spMk id="5" creationId="{9B8333E3-21F3-F079-398E-F9A6BBDA12F8}"/>
          </ac:spMkLst>
        </pc:spChg>
        <pc:picChg chg="add mod">
          <ac:chgData name="Mohammad Mozafary, M.D." userId="548c9402-a53f-45cf-bc62-591d67c9797a" providerId="ADAL" clId="{B6A35A9C-D3CF-5333-BA3B-D5F9FC9F4676}" dt="2026-07-09T15:28:58.331" v="11413" actId="1076"/>
          <ac:picMkLst>
            <pc:docMk/>
            <pc:sldMk cId="1667506537" sldId="617"/>
            <ac:picMk id="6" creationId="{DA798CA4-943F-6F09-A169-E11980C39C67}"/>
          </ac:picMkLst>
        </pc:picChg>
        <pc:picChg chg="add del mod">
          <ac:chgData name="Mohammad Mozafary, M.D." userId="548c9402-a53f-45cf-bc62-591d67c9797a" providerId="ADAL" clId="{B6A35A9C-D3CF-5333-BA3B-D5F9FC9F4676}" dt="2026-07-09T20:04:56.912" v="12722"/>
          <ac:picMkLst>
            <pc:docMk/>
            <pc:sldMk cId="1667506537" sldId="617"/>
            <ac:picMk id="7" creationId="{31C4F539-4CC8-BE1C-819F-6A324E54B612}"/>
          </ac:picMkLst>
        </pc:picChg>
        <pc:picChg chg="add del mod">
          <ac:chgData name="Mohammad Mozafary, M.D." userId="548c9402-a53f-45cf-bc62-591d67c9797a" providerId="ADAL" clId="{B6A35A9C-D3CF-5333-BA3B-D5F9FC9F4676}" dt="2026-07-09T16:00:26.179" v="11637"/>
          <ac:picMkLst>
            <pc:docMk/>
            <pc:sldMk cId="1667506537" sldId="617"/>
            <ac:picMk id="8" creationId="{CD2727A1-694B-DA33-33D9-58C8A35EC098}"/>
          </ac:picMkLst>
        </pc:picChg>
        <pc:picChg chg="add del mod">
          <ac:chgData name="Mohammad Mozafary, M.D." userId="548c9402-a53f-45cf-bc62-591d67c9797a" providerId="ADAL" clId="{B6A35A9C-D3CF-5333-BA3B-D5F9FC9F4676}" dt="2026-07-09T20:20:03.737" v="12741"/>
          <ac:picMkLst>
            <pc:docMk/>
            <pc:sldMk cId="1667506537" sldId="617"/>
            <ac:picMk id="9" creationId="{1ED7201D-DA7D-B55B-0CE8-BCF06A9CD292}"/>
          </ac:picMkLst>
        </pc:picChg>
        <pc:picChg chg="add del mod">
          <ac:chgData name="Mohammad Mozafary, M.D." userId="548c9402-a53f-45cf-bc62-591d67c9797a" providerId="ADAL" clId="{B6A35A9C-D3CF-5333-BA3B-D5F9FC9F4676}" dt="2026-07-09T16:02:58.186" v="11705"/>
          <ac:picMkLst>
            <pc:docMk/>
            <pc:sldMk cId="1667506537" sldId="617"/>
            <ac:picMk id="11" creationId="{FAAB0CFE-B3F9-F4FA-411C-F182E8605811}"/>
          </ac:picMkLst>
        </pc:picChg>
        <pc:picChg chg="add del mod">
          <ac:chgData name="Mohammad Mozafary, M.D." userId="548c9402-a53f-45cf-bc62-591d67c9797a" providerId="ADAL" clId="{B6A35A9C-D3CF-5333-BA3B-D5F9FC9F4676}" dt="2026-07-09T20:39:11.007" v="12835"/>
          <ac:picMkLst>
            <pc:docMk/>
            <pc:sldMk cId="1667506537" sldId="617"/>
            <ac:picMk id="12" creationId="{A076AF5D-024B-2E1D-153E-3DD8C7B753AD}"/>
          </ac:picMkLst>
        </pc:picChg>
      </pc:sldChg>
      <pc:sldMasterChg chg="addSp delSp modSp mod modSldLayout">
        <pc:chgData name="Mohammad Mozafary, M.D." userId="548c9402-a53f-45cf-bc62-591d67c9797a" providerId="ADAL" clId="{B6A35A9C-D3CF-5333-BA3B-D5F9FC9F4676}" dt="2026-07-09T04:54:44.543" v="10264" actId="122"/>
        <pc:sldMasterMkLst>
          <pc:docMk/>
          <pc:sldMasterMk cId="1116444569" sldId="2147483877"/>
        </pc:sldMasterMkLst>
        <pc:spChg chg="mod">
          <ac:chgData name="Mohammad Mozafary, M.D." userId="548c9402-a53f-45cf-bc62-591d67c9797a" providerId="ADAL" clId="{B6A35A9C-D3CF-5333-BA3B-D5F9FC9F4676}" dt="2026-07-09T04:54:44.543" v="10264" actId="122"/>
          <ac:spMkLst>
            <pc:docMk/>
            <pc:sldMasterMk cId="1116444569" sldId="2147483877"/>
            <ac:spMk id="2" creationId="{673E2708-BA27-AD20-77D5-5490672321CB}"/>
          </ac:spMkLst>
        </pc:spChg>
        <pc:picChg chg="del">
          <ac:chgData name="Mohammad Mozafary, M.D." userId="548c9402-a53f-45cf-bc62-591d67c9797a" providerId="ADAL" clId="{B6A35A9C-D3CF-5333-BA3B-D5F9FC9F4676}" dt="2026-07-08T18:16:57.114" v="9524" actId="478"/>
          <ac:picMkLst>
            <pc:docMk/>
            <pc:sldMasterMk cId="1116444569" sldId="2147483877"/>
            <ac:picMk id="4" creationId="{762ECAFE-ECC5-0C46-F8AF-F42CF733E488}"/>
          </ac:picMkLst>
        </pc:picChg>
        <pc:picChg chg="add del mod">
          <ac:chgData name="Mohammad Mozafary, M.D." userId="548c9402-a53f-45cf-bc62-591d67c9797a" providerId="ADAL" clId="{B6A35A9C-D3CF-5333-BA3B-D5F9FC9F4676}" dt="2026-07-09T04:53:23.618" v="10240" actId="478"/>
          <ac:picMkLst>
            <pc:docMk/>
            <pc:sldMasterMk cId="1116444569" sldId="2147483877"/>
            <ac:picMk id="5" creationId="{8C2D0DD4-55D3-B3BE-2E93-D5235AC420BD}"/>
          </ac:picMkLst>
        </pc:picChg>
        <pc:picChg chg="add mod">
          <ac:chgData name="Mohammad Mozafary, M.D." userId="548c9402-a53f-45cf-bc62-591d67c9797a" providerId="ADAL" clId="{B6A35A9C-D3CF-5333-BA3B-D5F9FC9F4676}" dt="2026-07-09T04:53:53.613" v="10252" actId="1076"/>
          <ac:picMkLst>
            <pc:docMk/>
            <pc:sldMasterMk cId="1116444569" sldId="2147483877"/>
            <ac:picMk id="7" creationId="{E6631006-7830-529B-4F19-2EC9EB88BD62}"/>
          </ac:picMkLst>
        </pc:picChg>
        <pc:sldLayoutChg chg="delSp mod">
          <pc:chgData name="Mohammad Mozafary, M.D." userId="548c9402-a53f-45cf-bc62-591d67c9797a" providerId="ADAL" clId="{B6A35A9C-D3CF-5333-BA3B-D5F9FC9F4676}" dt="2026-07-09T04:54:21.451" v="10258" actId="478"/>
          <pc:sldLayoutMkLst>
            <pc:docMk/>
            <pc:sldMasterMk cId="1116444569" sldId="2147483877"/>
            <pc:sldLayoutMk cId="2587060252" sldId="2147483733"/>
          </pc:sldLayoutMkLst>
          <pc:spChg chg="del">
            <ac:chgData name="Mohammad Mozafary, M.D." userId="548c9402-a53f-45cf-bc62-591d67c9797a" providerId="ADAL" clId="{B6A35A9C-D3CF-5333-BA3B-D5F9FC9F4676}" dt="2026-07-09T04:54:17.432" v="10256" actId="478"/>
            <ac:spMkLst>
              <pc:docMk/>
              <pc:sldMasterMk cId="1116444569" sldId="2147483877"/>
              <pc:sldLayoutMk cId="2587060252" sldId="2147483733"/>
              <ac:spMk id="15" creationId="{B147ACBD-D5CA-EA89-42E2-1033AC128CDC}"/>
            </ac:spMkLst>
          </pc:spChg>
          <pc:spChg chg="del">
            <ac:chgData name="Mohammad Mozafary, M.D." userId="548c9402-a53f-45cf-bc62-591d67c9797a" providerId="ADAL" clId="{B6A35A9C-D3CF-5333-BA3B-D5F9FC9F4676}" dt="2026-07-09T04:54:18.827" v="10257" actId="478"/>
            <ac:spMkLst>
              <pc:docMk/>
              <pc:sldMasterMk cId="1116444569" sldId="2147483877"/>
              <pc:sldLayoutMk cId="2587060252" sldId="2147483733"/>
              <ac:spMk id="17" creationId="{9720A950-A22B-1171-27D7-51FD8DDFA2FC}"/>
            </ac:spMkLst>
          </pc:spChg>
          <pc:picChg chg="del">
            <ac:chgData name="Mohammad Mozafary, M.D." userId="548c9402-a53f-45cf-bc62-591d67c9797a" providerId="ADAL" clId="{B6A35A9C-D3CF-5333-BA3B-D5F9FC9F4676}" dt="2026-07-09T04:54:21.451" v="10258" actId="478"/>
            <ac:picMkLst>
              <pc:docMk/>
              <pc:sldMasterMk cId="1116444569" sldId="2147483877"/>
              <pc:sldLayoutMk cId="2587060252" sldId="2147483733"/>
              <ac:picMk id="13" creationId="{EC1146E0-1EF6-2ED8-B0AC-D7CB797E852D}"/>
            </ac:picMkLst>
          </pc:picChg>
        </pc:sldLayoutChg>
        <pc:sldLayoutChg chg="delSp modSp mod">
          <pc:chgData name="Mohammad Mozafary, M.D." userId="548c9402-a53f-45cf-bc62-591d67c9797a" providerId="ADAL" clId="{B6A35A9C-D3CF-5333-BA3B-D5F9FC9F4676}" dt="2026-07-09T04:54:29.217" v="10263" actId="478"/>
          <pc:sldLayoutMkLst>
            <pc:docMk/>
            <pc:sldMasterMk cId="1116444569" sldId="2147483877"/>
            <pc:sldLayoutMk cId="1252339458" sldId="2147483735"/>
          </pc:sldLayoutMkLst>
          <pc:spChg chg="del">
            <ac:chgData name="Mohammad Mozafary, M.D." userId="548c9402-a53f-45cf-bc62-591d67c9797a" providerId="ADAL" clId="{B6A35A9C-D3CF-5333-BA3B-D5F9FC9F4676}" dt="2026-07-09T04:54:29.217" v="10263" actId="478"/>
            <ac:spMkLst>
              <pc:docMk/>
              <pc:sldMasterMk cId="1116444569" sldId="2147483877"/>
              <pc:sldLayoutMk cId="1252339458" sldId="2147483735"/>
              <ac:spMk id="3" creationId="{00000000-0000-0000-0000-000000000000}"/>
            </ac:spMkLst>
          </pc:spChg>
          <pc:spChg chg="del">
            <ac:chgData name="Mohammad Mozafary, M.D." userId="548c9402-a53f-45cf-bc62-591d67c9797a" providerId="ADAL" clId="{B6A35A9C-D3CF-5333-BA3B-D5F9FC9F4676}" dt="2026-07-09T04:54:27.961" v="10262" actId="478"/>
            <ac:spMkLst>
              <pc:docMk/>
              <pc:sldMasterMk cId="1116444569" sldId="2147483877"/>
              <pc:sldLayoutMk cId="1252339458" sldId="2147483735"/>
              <ac:spMk id="4" creationId="{00000000-0000-0000-0000-000000000000}"/>
            </ac:spMkLst>
          </pc:spChg>
          <pc:spChg chg="del">
            <ac:chgData name="Mohammad Mozafary, M.D." userId="548c9402-a53f-45cf-bc62-591d67c9797a" providerId="ADAL" clId="{B6A35A9C-D3CF-5333-BA3B-D5F9FC9F4676}" dt="2026-07-09T04:54:26.263" v="10261" actId="478"/>
            <ac:spMkLst>
              <pc:docMk/>
              <pc:sldMasterMk cId="1116444569" sldId="2147483877"/>
              <pc:sldLayoutMk cId="1252339458" sldId="2147483735"/>
              <ac:spMk id="11" creationId="{B05FEC5C-D4DA-F9E3-4FB6-D26007AB782A}"/>
            </ac:spMkLst>
          </pc:spChg>
          <pc:spChg chg="del mod">
            <ac:chgData name="Mohammad Mozafary, M.D." userId="548c9402-a53f-45cf-bc62-591d67c9797a" providerId="ADAL" clId="{B6A35A9C-D3CF-5333-BA3B-D5F9FC9F4676}" dt="2026-07-09T04:54:25.707" v="10260" actId="478"/>
            <ac:spMkLst>
              <pc:docMk/>
              <pc:sldMasterMk cId="1116444569" sldId="2147483877"/>
              <pc:sldLayoutMk cId="1252339458" sldId="2147483735"/>
              <ac:spMk id="13" creationId="{8466598E-8115-4202-3BF4-4F6670F41EC4}"/>
            </ac:spMkLst>
          </pc:spChg>
        </pc:sldLayoutChg>
        <pc:sldLayoutChg chg="modSp">
          <pc:chgData name="Mohammad Mozafary, M.D." userId="548c9402-a53f-45cf-bc62-591d67c9797a" providerId="ADAL" clId="{B6A35A9C-D3CF-5333-BA3B-D5F9FC9F4676}" dt="2026-07-03T17:14:52.360" v="6419"/>
          <pc:sldLayoutMkLst>
            <pc:docMk/>
            <pc:sldMasterMk cId="1116444569" sldId="2147483877"/>
            <pc:sldLayoutMk cId="3132425020" sldId="2147483761"/>
          </pc:sldLayoutMkLst>
          <pc:spChg chg="mod">
            <ac:chgData name="Mohammad Mozafary, M.D." userId="548c9402-a53f-45cf-bc62-591d67c9797a" providerId="ADAL" clId="{B6A35A9C-D3CF-5333-BA3B-D5F9FC9F4676}" dt="2026-07-03T17:14:52.360" v="6419"/>
            <ac:spMkLst>
              <pc:docMk/>
              <pc:sldMasterMk cId="1116444569" sldId="2147483877"/>
              <pc:sldLayoutMk cId="3132425020" sldId="2147483761"/>
              <ac:spMk id="6" creationId="{00000000-0000-0000-0000-000000000000}"/>
            </ac:spMkLst>
          </pc:spChg>
        </pc:sldLayoutChg>
        <pc:sldLayoutChg chg="addSp delSp modSp mod">
          <pc:chgData name="Mohammad Mozafary, M.D." userId="548c9402-a53f-45cf-bc62-591d67c9797a" providerId="ADAL" clId="{B6A35A9C-D3CF-5333-BA3B-D5F9FC9F4676}" dt="2026-07-09T04:54:04.880" v="10255" actId="14100"/>
          <pc:sldLayoutMkLst>
            <pc:docMk/>
            <pc:sldMasterMk cId="1116444569" sldId="2147483877"/>
            <pc:sldLayoutMk cId="1600573769" sldId="2147483878"/>
          </pc:sldLayoutMkLst>
          <pc:picChg chg="add del mod">
            <ac:chgData name="Mohammad Mozafary, M.D." userId="548c9402-a53f-45cf-bc62-591d67c9797a" providerId="ADAL" clId="{B6A35A9C-D3CF-5333-BA3B-D5F9FC9F4676}" dt="2026-07-08T18:17:17.766" v="9529" actId="478"/>
            <ac:picMkLst>
              <pc:docMk/>
              <pc:sldMasterMk cId="1116444569" sldId="2147483877"/>
              <pc:sldLayoutMk cId="1600573769" sldId="2147483878"/>
              <ac:picMk id="4" creationId="{5DFA68FA-8D07-0F74-11C0-727FBD208BA2}"/>
            </ac:picMkLst>
          </pc:picChg>
          <pc:picChg chg="add mod">
            <ac:chgData name="Mohammad Mozafary, M.D." userId="548c9402-a53f-45cf-bc62-591d67c9797a" providerId="ADAL" clId="{B6A35A9C-D3CF-5333-BA3B-D5F9FC9F4676}" dt="2026-07-08T18:18:01.117" v="9537" actId="14100"/>
            <ac:picMkLst>
              <pc:docMk/>
              <pc:sldMasterMk cId="1116444569" sldId="2147483877"/>
              <pc:sldLayoutMk cId="1600573769" sldId="2147483878"/>
              <ac:picMk id="5" creationId="{73E762A1-296F-F6CC-6C41-F21030BA3AF8}"/>
            </ac:picMkLst>
          </pc:picChg>
          <pc:picChg chg="add del mod">
            <ac:chgData name="Mohammad Mozafary, M.D." userId="548c9402-a53f-45cf-bc62-591d67c9797a" providerId="ADAL" clId="{B6A35A9C-D3CF-5333-BA3B-D5F9FC9F4676}" dt="2026-07-09T04:54:00.122" v="10253" actId="478"/>
            <ac:picMkLst>
              <pc:docMk/>
              <pc:sldMasterMk cId="1116444569" sldId="2147483877"/>
              <pc:sldLayoutMk cId="1600573769" sldId="2147483878"/>
              <ac:picMk id="6" creationId="{6E2BE116-5C28-E1A1-C173-90F2FFAB05E8}"/>
            </ac:picMkLst>
          </pc:picChg>
          <pc:picChg chg="add mod">
            <ac:chgData name="Mohammad Mozafary, M.D." userId="548c9402-a53f-45cf-bc62-591d67c9797a" providerId="ADAL" clId="{B6A35A9C-D3CF-5333-BA3B-D5F9FC9F4676}" dt="2026-07-09T04:54:04.880" v="10255" actId="14100"/>
            <ac:picMkLst>
              <pc:docMk/>
              <pc:sldMasterMk cId="1116444569" sldId="2147483877"/>
              <pc:sldLayoutMk cId="1600573769" sldId="2147483878"/>
              <ac:picMk id="7" creationId="{2E4D3870-2DE9-4A15-4BC3-E557C3591C35}"/>
            </ac:picMkLst>
          </pc:picChg>
          <pc:picChg chg="del">
            <ac:chgData name="Mohammad Mozafary, M.D." userId="548c9402-a53f-45cf-bc62-591d67c9797a" providerId="ADAL" clId="{B6A35A9C-D3CF-5333-BA3B-D5F9FC9F4676}" dt="2026-07-08T14:57:02.469" v="8475" actId="478"/>
            <ac:picMkLst>
              <pc:docMk/>
              <pc:sldMasterMk cId="1116444569" sldId="2147483877"/>
              <pc:sldLayoutMk cId="1600573769" sldId="2147483878"/>
              <ac:picMk id="15" creationId="{154455C2-8ACC-8316-BB2D-489E786C990D}"/>
            </ac:picMkLst>
          </pc:picChg>
          <pc:picChg chg="del">
            <ac:chgData name="Mohammad Mozafary, M.D." userId="548c9402-a53f-45cf-bc62-591d67c9797a" providerId="ADAL" clId="{B6A35A9C-D3CF-5333-BA3B-D5F9FC9F4676}" dt="2026-07-08T14:57:01.835" v="8474" actId="478"/>
            <ac:picMkLst>
              <pc:docMk/>
              <pc:sldMasterMk cId="1116444569" sldId="2147483877"/>
              <pc:sldLayoutMk cId="1600573769" sldId="2147483878"/>
              <ac:picMk id="16" creationId="{E2324F6C-0D7E-DA9E-FD99-E26869C15D7E}"/>
            </ac:picMkLst>
          </pc:picChg>
        </pc:sldLayoutChg>
        <pc:sldLayoutChg chg="addSp delSp mod">
          <pc:chgData name="Mohammad Mozafary, M.D." userId="548c9402-a53f-45cf-bc62-591d67c9797a" providerId="ADAL" clId="{B6A35A9C-D3CF-5333-BA3B-D5F9FC9F4676}" dt="2026-07-08T15:17:38.728" v="8698" actId="478"/>
          <pc:sldLayoutMkLst>
            <pc:docMk/>
            <pc:sldMasterMk cId="1116444569" sldId="2147483877"/>
            <pc:sldLayoutMk cId="872828618" sldId="2147483880"/>
          </pc:sldLayoutMkLst>
          <pc:spChg chg="add del">
            <ac:chgData name="Mohammad Mozafary, M.D." userId="548c9402-a53f-45cf-bc62-591d67c9797a" providerId="ADAL" clId="{B6A35A9C-D3CF-5333-BA3B-D5F9FC9F4676}" dt="2026-07-08T15:17:38.728" v="8698" actId="478"/>
            <ac:spMkLst>
              <pc:docMk/>
              <pc:sldMasterMk cId="1116444569" sldId="2147483877"/>
              <pc:sldLayoutMk cId="872828618" sldId="2147483880"/>
              <ac:spMk id="4" creationId="{88A4273D-5FD1-07D8-F8A7-41025751AAA8}"/>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896E87-FE11-F94A-8A1D-9D8E6F804AAD}" type="datetimeFigureOut">
              <a:rPr lang="en-US" smtClean="0"/>
              <a:t>7/10/26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7B7285-E12D-7F44-B370-5FEFD6F4AB19}" type="slidenum">
              <a:rPr lang="en-US" smtClean="0"/>
              <a:t>‹#›</a:t>
            </a:fld>
            <a:endParaRPr lang="en-US"/>
          </a:p>
        </p:txBody>
      </p:sp>
    </p:spTree>
    <p:extLst>
      <p:ext uri="{BB962C8B-B14F-4D97-AF65-F5344CB8AC3E}">
        <p14:creationId xmlns:p14="http://schemas.microsoft.com/office/powerpoint/2010/main" val="34328545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a:t>
            </a:r>
          </a:p>
          <a:p>
            <a:r>
              <a:rPr lang="en-US" dirty="0"/>
              <a:t>I’m Mohammad Mozafary, and will present </a:t>
            </a:r>
            <a:r>
              <a:rPr lang="en-US" dirty="0" err="1"/>
              <a:t>AutoLung</a:t>
            </a:r>
            <a:r>
              <a:rPr lang="en-US" dirty="0"/>
              <a:t> AI, a lung cancer-dedicated artificial intelligence tool</a:t>
            </a:r>
          </a:p>
        </p:txBody>
      </p:sp>
      <p:sp>
        <p:nvSpPr>
          <p:cNvPr id="4" name="Slide Number Placeholder 3"/>
          <p:cNvSpPr>
            <a:spLocks noGrp="1"/>
          </p:cNvSpPr>
          <p:nvPr>
            <p:ph type="sldNum" sz="quarter" idx="5"/>
          </p:nvPr>
        </p:nvSpPr>
        <p:spPr/>
        <p:txBody>
          <a:bodyPr/>
          <a:lstStyle/>
          <a:p>
            <a:fld id="{B37B7285-E12D-7F44-B370-5FEFD6F4AB19}" type="slidenum">
              <a:rPr lang="en-US" smtClean="0"/>
              <a:t>1</a:t>
            </a:fld>
            <a:endParaRPr lang="en-US"/>
          </a:p>
        </p:txBody>
      </p:sp>
    </p:spTree>
    <p:extLst>
      <p:ext uri="{BB962C8B-B14F-4D97-AF65-F5344CB8AC3E}">
        <p14:creationId xmlns:p14="http://schemas.microsoft.com/office/powerpoint/2010/main" val="28869264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flagged fewer scans while capturing more cancers, resulting in a higher positive predictive value.</a:t>
            </a:r>
          </a:p>
        </p:txBody>
      </p:sp>
      <p:sp>
        <p:nvSpPr>
          <p:cNvPr id="4" name="Slide Number Placeholder 3"/>
          <p:cNvSpPr>
            <a:spLocks noGrp="1"/>
          </p:cNvSpPr>
          <p:nvPr>
            <p:ph type="sldNum" sz="quarter" idx="5"/>
          </p:nvPr>
        </p:nvSpPr>
        <p:spPr/>
        <p:txBody>
          <a:bodyPr/>
          <a:lstStyle/>
          <a:p>
            <a:fld id="{B37B7285-E12D-7F44-B370-5FEFD6F4AB19}" type="slidenum">
              <a:rPr lang="en-US" smtClean="0"/>
              <a:t>10</a:t>
            </a:fld>
            <a:endParaRPr lang="en-US"/>
          </a:p>
        </p:txBody>
      </p:sp>
    </p:spTree>
    <p:extLst>
      <p:ext uri="{BB962C8B-B14F-4D97-AF65-F5344CB8AC3E}">
        <p14:creationId xmlns:p14="http://schemas.microsoft.com/office/powerpoint/2010/main" val="8785005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heatmap shows that AI up-classified approximately 60% </a:t>
            </a:r>
            <a:r>
              <a:rPr lang="en-US" b="1" dirty="0"/>
              <a:t>(CLICK)</a:t>
            </a:r>
            <a:r>
              <a:rPr lang="en-US" dirty="0"/>
              <a:t> of cancers that fell into low Lung-RADS categories.</a:t>
            </a:r>
          </a:p>
          <a:p>
            <a:endParaRPr lang="en-US" dirty="0"/>
          </a:p>
          <a:p>
            <a:r>
              <a:rPr lang="en-US" dirty="0"/>
              <a:t>Low Lung-RADS cancers:</a:t>
            </a:r>
          </a:p>
          <a:p>
            <a:r>
              <a:rPr lang="en-US" dirty="0"/>
              <a:t>NLST: 6/10 (60%)</a:t>
            </a:r>
          </a:p>
          <a:p>
            <a:r>
              <a:rPr lang="en-US" dirty="0"/>
              <a:t>Pamplona: 4/7 (57%)</a:t>
            </a:r>
          </a:p>
          <a:p>
            <a:endParaRPr lang="en-US" dirty="0"/>
          </a:p>
          <a:p>
            <a:r>
              <a:rPr lang="en-US" dirty="0"/>
              <a:t>OVERALL:</a:t>
            </a:r>
          </a:p>
          <a:p>
            <a:r>
              <a:rPr lang="en-US" dirty="0"/>
              <a:t>NLST: 6/40 (15%)</a:t>
            </a:r>
          </a:p>
          <a:p>
            <a:r>
              <a:rPr lang="en-US" dirty="0"/>
              <a:t>Pamplona: 4/27 (14.8%)</a:t>
            </a:r>
          </a:p>
          <a:p>
            <a:endParaRPr lang="en-US" dirty="0"/>
          </a:p>
        </p:txBody>
      </p:sp>
      <p:sp>
        <p:nvSpPr>
          <p:cNvPr id="4" name="Slide Number Placeholder 3"/>
          <p:cNvSpPr>
            <a:spLocks noGrp="1"/>
          </p:cNvSpPr>
          <p:nvPr>
            <p:ph type="sldNum" sz="quarter" idx="5"/>
          </p:nvPr>
        </p:nvSpPr>
        <p:spPr/>
        <p:txBody>
          <a:bodyPr/>
          <a:lstStyle/>
          <a:p>
            <a:fld id="{B37B7285-E12D-7F44-B370-5FEFD6F4AB19}" type="slidenum">
              <a:rPr lang="en-US" smtClean="0"/>
              <a:t>11</a:t>
            </a:fld>
            <a:endParaRPr lang="en-US"/>
          </a:p>
        </p:txBody>
      </p:sp>
    </p:spTree>
    <p:extLst>
      <p:ext uri="{BB962C8B-B14F-4D97-AF65-F5344CB8AC3E}">
        <p14:creationId xmlns:p14="http://schemas.microsoft.com/office/powerpoint/2010/main" val="36539358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Beyond detection, AI also shows predictive signal</a:t>
            </a:r>
          </a:p>
        </p:txBody>
      </p:sp>
      <p:sp>
        <p:nvSpPr>
          <p:cNvPr id="4" name="Slide Number Placeholder 3"/>
          <p:cNvSpPr>
            <a:spLocks noGrp="1"/>
          </p:cNvSpPr>
          <p:nvPr>
            <p:ph type="sldNum" sz="quarter" idx="5"/>
          </p:nvPr>
        </p:nvSpPr>
        <p:spPr/>
        <p:txBody>
          <a:bodyPr/>
          <a:lstStyle/>
          <a:p>
            <a:fld id="{B37B7285-E12D-7F44-B370-5FEFD6F4AB19}" type="slidenum">
              <a:rPr lang="en-US" smtClean="0"/>
              <a:t>12</a:t>
            </a:fld>
            <a:endParaRPr lang="en-US"/>
          </a:p>
        </p:txBody>
      </p:sp>
    </p:spTree>
    <p:extLst>
      <p:ext uri="{BB962C8B-B14F-4D97-AF65-F5344CB8AC3E}">
        <p14:creationId xmlns:p14="http://schemas.microsoft.com/office/powerpoint/2010/main" val="548524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Compared with PLCOm2012, AI showed wider separation for 6-year lung cancer outcomes.</a:t>
            </a:r>
          </a:p>
        </p:txBody>
      </p:sp>
      <p:sp>
        <p:nvSpPr>
          <p:cNvPr id="4" name="Slide Number Placeholder 3"/>
          <p:cNvSpPr>
            <a:spLocks noGrp="1"/>
          </p:cNvSpPr>
          <p:nvPr>
            <p:ph type="sldNum" sz="quarter" idx="5"/>
          </p:nvPr>
        </p:nvSpPr>
        <p:spPr/>
        <p:txBody>
          <a:bodyPr/>
          <a:lstStyle/>
          <a:p>
            <a:fld id="{B37B7285-E12D-7F44-B370-5FEFD6F4AB19}" type="slidenum">
              <a:rPr lang="en-US" smtClean="0"/>
              <a:t>13</a:t>
            </a:fld>
            <a:endParaRPr lang="en-US"/>
          </a:p>
        </p:txBody>
      </p:sp>
    </p:spTree>
    <p:extLst>
      <p:ext uri="{BB962C8B-B14F-4D97-AF65-F5344CB8AC3E}">
        <p14:creationId xmlns:p14="http://schemas.microsoft.com/office/powerpoint/2010/main" val="24242231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ROC AUC gradually declined over time but remained fairly stable at around 70% even out to 15 years,</a:t>
            </a:r>
          </a:p>
        </p:txBody>
      </p:sp>
      <p:sp>
        <p:nvSpPr>
          <p:cNvPr id="4" name="Slide Number Placeholder 3"/>
          <p:cNvSpPr>
            <a:spLocks noGrp="1"/>
          </p:cNvSpPr>
          <p:nvPr>
            <p:ph type="sldNum" sz="quarter" idx="5"/>
          </p:nvPr>
        </p:nvSpPr>
        <p:spPr/>
        <p:txBody>
          <a:bodyPr/>
          <a:lstStyle/>
          <a:p>
            <a:fld id="{B37B7285-E12D-7F44-B370-5FEFD6F4AB19}" type="slidenum">
              <a:rPr lang="en-US" smtClean="0"/>
              <a:t>14</a:t>
            </a:fld>
            <a:endParaRPr lang="en-US"/>
          </a:p>
        </p:txBody>
      </p:sp>
    </p:spTree>
    <p:extLst>
      <p:ext uri="{BB962C8B-B14F-4D97-AF65-F5344CB8AC3E}">
        <p14:creationId xmlns:p14="http://schemas.microsoft.com/office/powerpoint/2010/main" val="3229345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after excluding cancers diagnosed in the first 3 years, the signal persisted,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Together, these findings suggest that AI captures both a detection signal and a broader predictive signal.</a:t>
            </a:r>
          </a:p>
        </p:txBody>
      </p:sp>
      <p:sp>
        <p:nvSpPr>
          <p:cNvPr id="4" name="Slide Number Placeholder 3"/>
          <p:cNvSpPr>
            <a:spLocks noGrp="1"/>
          </p:cNvSpPr>
          <p:nvPr>
            <p:ph type="sldNum" sz="quarter" idx="5"/>
          </p:nvPr>
        </p:nvSpPr>
        <p:spPr/>
        <p:txBody>
          <a:bodyPr/>
          <a:lstStyle/>
          <a:p>
            <a:fld id="{B37B7285-E12D-7F44-B370-5FEFD6F4AB19}" type="slidenum">
              <a:rPr lang="en-US" smtClean="0"/>
              <a:t>15</a:t>
            </a:fld>
            <a:endParaRPr lang="en-US"/>
          </a:p>
        </p:txBody>
      </p:sp>
    </p:spTree>
    <p:extLst>
      <p:ext uri="{BB962C8B-B14F-4D97-AF65-F5344CB8AC3E}">
        <p14:creationId xmlns:p14="http://schemas.microsoft.com/office/powerpoint/2010/main" val="4065365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becomes especially important in opportunistic CT.</a:t>
            </a:r>
          </a:p>
        </p:txBody>
      </p:sp>
      <p:sp>
        <p:nvSpPr>
          <p:cNvPr id="4" name="Slide Number Placeholder 3"/>
          <p:cNvSpPr>
            <a:spLocks noGrp="1"/>
          </p:cNvSpPr>
          <p:nvPr>
            <p:ph type="sldNum" sz="quarter" idx="5"/>
          </p:nvPr>
        </p:nvSpPr>
        <p:spPr/>
        <p:txBody>
          <a:bodyPr/>
          <a:lstStyle/>
          <a:p>
            <a:fld id="{B37B7285-E12D-7F44-B370-5FEFD6F4AB19}" type="slidenum">
              <a:rPr lang="en-US" smtClean="0"/>
              <a:t>16</a:t>
            </a:fld>
            <a:endParaRPr lang="en-US"/>
          </a:p>
        </p:txBody>
      </p:sp>
    </p:spTree>
    <p:extLst>
      <p:ext uri="{BB962C8B-B14F-4D97-AF65-F5344CB8AC3E}">
        <p14:creationId xmlns:p14="http://schemas.microsoft.com/office/powerpoint/2010/main" val="38849874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Calcium scan already reaches far more patients than formal low-dose CT screening,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lung cancer screening uptake remains low</a:t>
            </a:r>
          </a:p>
        </p:txBody>
      </p:sp>
      <p:sp>
        <p:nvSpPr>
          <p:cNvPr id="4" name="Slide Number Placeholder 3"/>
          <p:cNvSpPr>
            <a:spLocks noGrp="1"/>
          </p:cNvSpPr>
          <p:nvPr>
            <p:ph type="sldNum" sz="quarter" idx="5"/>
          </p:nvPr>
        </p:nvSpPr>
        <p:spPr/>
        <p:txBody>
          <a:bodyPr/>
          <a:lstStyle/>
          <a:p>
            <a:fld id="{B37B7285-E12D-7F44-B370-5FEFD6F4AB19}" type="slidenum">
              <a:rPr lang="en-US" smtClean="0"/>
              <a:t>17</a:t>
            </a:fld>
            <a:endParaRPr lang="en-US"/>
          </a:p>
        </p:txBody>
      </p:sp>
    </p:spTree>
    <p:extLst>
      <p:ext uri="{BB962C8B-B14F-4D97-AF65-F5344CB8AC3E}">
        <p14:creationId xmlns:p14="http://schemas.microsoft.com/office/powerpoint/2010/main" val="33732429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 can use these scans to identify patients with elevated lung cancer likelihood,</a:t>
            </a:r>
          </a:p>
        </p:txBody>
      </p:sp>
      <p:sp>
        <p:nvSpPr>
          <p:cNvPr id="4" name="Slide Number Placeholder 3"/>
          <p:cNvSpPr>
            <a:spLocks noGrp="1"/>
          </p:cNvSpPr>
          <p:nvPr>
            <p:ph type="sldNum" sz="quarter" idx="5"/>
          </p:nvPr>
        </p:nvSpPr>
        <p:spPr/>
        <p:txBody>
          <a:bodyPr/>
          <a:lstStyle/>
          <a:p>
            <a:fld id="{B37B7285-E12D-7F44-B370-5FEFD6F4AB19}" type="slidenum">
              <a:rPr lang="en-US" smtClean="0"/>
              <a:t>18</a:t>
            </a:fld>
            <a:endParaRPr lang="en-US"/>
          </a:p>
        </p:txBody>
      </p:sp>
    </p:spTree>
    <p:extLst>
      <p:ext uri="{BB962C8B-B14F-4D97-AF65-F5344CB8AC3E}">
        <p14:creationId xmlns:p14="http://schemas.microsoft.com/office/powerpoint/2010/main" val="3512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1259EE-577C-EDA9-E0BF-EBE07451F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9B461E-E623-DC6A-559E-FAC79F05D2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9B76BA-E118-4F7F-BC5E-8663FB9C36AD}"/>
              </a:ext>
            </a:extLst>
          </p:cNvPr>
          <p:cNvSpPr>
            <a:spLocks noGrp="1"/>
          </p:cNvSpPr>
          <p:nvPr>
            <p:ph type="body" idx="1"/>
          </p:nvPr>
        </p:nvSpPr>
        <p:spPr/>
        <p:txBody>
          <a:bodyPr/>
          <a:lstStyle/>
          <a:p>
            <a:r>
              <a:rPr lang="en-US" dirty="0"/>
              <a:t>In paired calcium scan and chest CT scans from the same individuals,</a:t>
            </a:r>
          </a:p>
        </p:txBody>
      </p:sp>
      <p:sp>
        <p:nvSpPr>
          <p:cNvPr id="4" name="Slide Number Placeholder 3">
            <a:extLst>
              <a:ext uri="{FF2B5EF4-FFF2-40B4-BE49-F238E27FC236}">
                <a16:creationId xmlns:a16="http://schemas.microsoft.com/office/drawing/2014/main" id="{9EFDEC2B-EBE2-6DDD-D80F-5CA45FF3A2BD}"/>
              </a:ext>
            </a:extLst>
          </p:cNvPr>
          <p:cNvSpPr>
            <a:spLocks noGrp="1"/>
          </p:cNvSpPr>
          <p:nvPr>
            <p:ph type="sldNum" sz="quarter" idx="5"/>
          </p:nvPr>
        </p:nvSpPr>
        <p:spPr/>
        <p:txBody>
          <a:bodyPr/>
          <a:lstStyle/>
          <a:p>
            <a:fld id="{B37B7285-E12D-7F44-B370-5FEFD6F4AB19}" type="slidenum">
              <a:rPr lang="en-US" smtClean="0"/>
              <a:t>19</a:t>
            </a:fld>
            <a:endParaRPr lang="en-US"/>
          </a:p>
        </p:txBody>
      </p:sp>
    </p:spTree>
    <p:extLst>
      <p:ext uri="{BB962C8B-B14F-4D97-AF65-F5344CB8AC3E}">
        <p14:creationId xmlns:p14="http://schemas.microsoft.com/office/powerpoint/2010/main" val="1436810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Before getting into our approach, I want to start with the clinical gap. </a:t>
            </a:r>
            <a:r>
              <a:rPr lang="en-US" b="1" dirty="0"/>
              <a:t>(CLICK)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Only a small minority of lung cancers are currently diagnosed through the low-dose CT screening pathway. </a:t>
            </a:r>
            <a:r>
              <a:rPr lang="en-US" b="1" dirty="0"/>
              <a:t>(CLICK)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Many cancers arise outside current screening eligibility </a:t>
            </a:r>
            <a:r>
              <a:rPr lang="en-US" b="1" dirty="0"/>
              <a:t>(CLICK)</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and even among those eligible individuals, screening uptake remains low. </a:t>
            </a:r>
            <a:r>
              <a:rPr lang="en-US" b="1" dirty="0"/>
              <a:t>(CLICK)</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5- At the same time, millions of chest CTs and calcium scans are already being obtained each year </a:t>
            </a:r>
            <a:r>
              <a:rPr lang="en-US" b="1" dirty="0"/>
              <a:t>(CLICK)</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6- However, in cardiac CT, liability concerns around incidental lung findings and follow-up often limits the field-of-view and the opportunity for lung cancer detection.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7- Together, these gaps show the need for systematic AI-supported lung cancer assessment across both screening and non-screening CT.</a:t>
            </a:r>
          </a:p>
        </p:txBody>
      </p:sp>
      <p:sp>
        <p:nvSpPr>
          <p:cNvPr id="4" name="Slide Number Placeholder 3"/>
          <p:cNvSpPr>
            <a:spLocks noGrp="1"/>
          </p:cNvSpPr>
          <p:nvPr>
            <p:ph type="sldNum" sz="quarter" idx="5"/>
          </p:nvPr>
        </p:nvSpPr>
        <p:spPr/>
        <p:txBody>
          <a:bodyPr/>
          <a:lstStyle/>
          <a:p>
            <a:fld id="{B37B7285-E12D-7F44-B370-5FEFD6F4AB19}" type="slidenum">
              <a:rPr lang="en-US" smtClean="0"/>
              <a:t>2</a:t>
            </a:fld>
            <a:endParaRPr lang="en-US"/>
          </a:p>
        </p:txBody>
      </p:sp>
    </p:spTree>
    <p:extLst>
      <p:ext uri="{BB962C8B-B14F-4D97-AF65-F5344CB8AC3E}">
        <p14:creationId xmlns:p14="http://schemas.microsoft.com/office/powerpoint/2010/main" val="834960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Performance was meaningful on both calcium scans </a:t>
            </a:r>
            <a:r>
              <a:rPr lang="en-US" b="1" dirty="0"/>
              <a:t>[CLICK]</a:t>
            </a:r>
            <a:r>
              <a:rPr lang="en-US" dirty="0"/>
              <a:t> and routine chest CT </a:t>
            </a:r>
            <a:r>
              <a:rPr lang="en-US" b="1" dirty="0"/>
              <a:t>[CLICK]</a:t>
            </a:r>
            <a:r>
              <a:rPr lang="en-US" dirty="0"/>
              <a:t>.</a:t>
            </a:r>
          </a:p>
          <a:p>
            <a:r>
              <a:rPr lang="en-US"/>
              <a:t>And AI </a:t>
            </a:r>
            <a:r>
              <a:rPr lang="en-US" dirty="0"/>
              <a:t>outperformed nodule size in both.</a:t>
            </a:r>
          </a:p>
        </p:txBody>
      </p:sp>
      <p:sp>
        <p:nvSpPr>
          <p:cNvPr id="4" name="Slide Number Placeholder 3"/>
          <p:cNvSpPr>
            <a:spLocks noGrp="1"/>
          </p:cNvSpPr>
          <p:nvPr>
            <p:ph type="sldNum" sz="quarter" idx="5"/>
          </p:nvPr>
        </p:nvSpPr>
        <p:spPr/>
        <p:txBody>
          <a:bodyPr/>
          <a:lstStyle/>
          <a:p>
            <a:fld id="{B37B7285-E12D-7F44-B370-5FEFD6F4AB19}" type="slidenum">
              <a:rPr lang="en-US" smtClean="0"/>
              <a:t>20</a:t>
            </a:fld>
            <a:endParaRPr lang="en-US"/>
          </a:p>
        </p:txBody>
      </p:sp>
    </p:spTree>
    <p:extLst>
      <p:ext uri="{BB962C8B-B14F-4D97-AF65-F5344CB8AC3E}">
        <p14:creationId xmlns:p14="http://schemas.microsoft.com/office/powerpoint/2010/main" val="2223433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Finally, AI is relevant in never-smokers who are left out of screening,  as well as ever-smokers.</a:t>
            </a:r>
          </a:p>
        </p:txBody>
      </p:sp>
      <p:sp>
        <p:nvSpPr>
          <p:cNvPr id="4" name="Slide Number Placeholder 3"/>
          <p:cNvSpPr>
            <a:spLocks noGrp="1"/>
          </p:cNvSpPr>
          <p:nvPr>
            <p:ph type="sldNum" sz="quarter" idx="5"/>
          </p:nvPr>
        </p:nvSpPr>
        <p:spPr/>
        <p:txBody>
          <a:bodyPr/>
          <a:lstStyle/>
          <a:p>
            <a:fld id="{B37B7285-E12D-7F44-B370-5FEFD6F4AB19}" type="slidenum">
              <a:rPr lang="en-US" smtClean="0"/>
              <a:t>21</a:t>
            </a:fld>
            <a:endParaRPr lang="en-US"/>
          </a:p>
        </p:txBody>
      </p:sp>
    </p:spTree>
    <p:extLst>
      <p:ext uri="{BB962C8B-B14F-4D97-AF65-F5344CB8AC3E}">
        <p14:creationId xmlns:p14="http://schemas.microsoft.com/office/powerpoint/2010/main" val="41254553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27% of cancers occurred in screening-eligible smokers; </a:t>
            </a:r>
          </a:p>
          <a:p>
            <a:r>
              <a:rPr lang="en-US" dirty="0"/>
              <a:t>and most were outside eligibility, including never-smokers. This is the eligibility gap.</a:t>
            </a:r>
          </a:p>
        </p:txBody>
      </p:sp>
      <p:sp>
        <p:nvSpPr>
          <p:cNvPr id="4" name="Slide Number Placeholder 3"/>
          <p:cNvSpPr>
            <a:spLocks noGrp="1"/>
          </p:cNvSpPr>
          <p:nvPr>
            <p:ph type="sldNum" sz="quarter" idx="5"/>
          </p:nvPr>
        </p:nvSpPr>
        <p:spPr/>
        <p:txBody>
          <a:bodyPr/>
          <a:lstStyle/>
          <a:p>
            <a:fld id="{B37B7285-E12D-7F44-B370-5FEFD6F4AB19}" type="slidenum">
              <a:rPr lang="en-US" smtClean="0"/>
              <a:t>22</a:t>
            </a:fld>
            <a:endParaRPr lang="en-US"/>
          </a:p>
        </p:txBody>
      </p:sp>
    </p:spTree>
    <p:extLst>
      <p:ext uri="{BB962C8B-B14F-4D97-AF65-F5344CB8AC3E}">
        <p14:creationId xmlns:p14="http://schemas.microsoft.com/office/powerpoint/2010/main" val="2541094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matters because never-smokers are outside current screening eligibility, yet they still develop lung cancer.</a:t>
            </a:r>
          </a:p>
        </p:txBody>
      </p:sp>
      <p:sp>
        <p:nvSpPr>
          <p:cNvPr id="4" name="Slide Number Placeholder 3"/>
          <p:cNvSpPr>
            <a:spLocks noGrp="1"/>
          </p:cNvSpPr>
          <p:nvPr>
            <p:ph type="sldNum" sz="quarter" idx="5"/>
          </p:nvPr>
        </p:nvSpPr>
        <p:spPr/>
        <p:txBody>
          <a:bodyPr/>
          <a:lstStyle/>
          <a:p>
            <a:fld id="{B37B7285-E12D-7F44-B370-5FEFD6F4AB19}" type="slidenum">
              <a:rPr lang="en-US" smtClean="0"/>
              <a:t>23</a:t>
            </a:fld>
            <a:endParaRPr lang="en-US"/>
          </a:p>
        </p:txBody>
      </p:sp>
    </p:spTree>
    <p:extLst>
      <p:ext uri="{BB962C8B-B14F-4D97-AF65-F5344CB8AC3E}">
        <p14:creationId xmlns:p14="http://schemas.microsoft.com/office/powerpoint/2010/main" val="32843055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AI showed meaningful separation in both groups, </a:t>
            </a:r>
          </a:p>
          <a:p>
            <a:endParaRPr lang="en-US" dirty="0"/>
          </a:p>
        </p:txBody>
      </p:sp>
      <p:sp>
        <p:nvSpPr>
          <p:cNvPr id="4" name="Slide Number Placeholder 3"/>
          <p:cNvSpPr>
            <a:spLocks noGrp="1"/>
          </p:cNvSpPr>
          <p:nvPr>
            <p:ph type="sldNum" sz="quarter" idx="5"/>
          </p:nvPr>
        </p:nvSpPr>
        <p:spPr/>
        <p:txBody>
          <a:bodyPr/>
          <a:lstStyle/>
          <a:p>
            <a:fld id="{B37B7285-E12D-7F44-B370-5FEFD6F4AB19}" type="slidenum">
              <a:rPr lang="en-US" smtClean="0"/>
              <a:t>24</a:t>
            </a:fld>
            <a:endParaRPr lang="en-US"/>
          </a:p>
        </p:txBody>
      </p:sp>
    </p:spTree>
    <p:extLst>
      <p:ext uri="{BB962C8B-B14F-4D97-AF65-F5344CB8AC3E}">
        <p14:creationId xmlns:p14="http://schemas.microsoft.com/office/powerpoint/2010/main" val="32374640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outperforming a nodule-size-only approach based on positive predictive value</a:t>
            </a:r>
          </a:p>
        </p:txBody>
      </p:sp>
      <p:sp>
        <p:nvSpPr>
          <p:cNvPr id="4" name="Slide Number Placeholder 3"/>
          <p:cNvSpPr>
            <a:spLocks noGrp="1"/>
          </p:cNvSpPr>
          <p:nvPr>
            <p:ph type="sldNum" sz="quarter" idx="5"/>
          </p:nvPr>
        </p:nvSpPr>
        <p:spPr/>
        <p:txBody>
          <a:bodyPr/>
          <a:lstStyle/>
          <a:p>
            <a:fld id="{B37B7285-E12D-7F44-B370-5FEFD6F4AB19}" type="slidenum">
              <a:rPr lang="en-US" smtClean="0"/>
              <a:t>25</a:t>
            </a:fld>
            <a:endParaRPr lang="en-US"/>
          </a:p>
        </p:txBody>
      </p:sp>
    </p:spTree>
    <p:extLst>
      <p:ext uri="{BB962C8B-B14F-4D97-AF65-F5344CB8AC3E}">
        <p14:creationId xmlns:p14="http://schemas.microsoft.com/office/powerpoint/2010/main" val="41404373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summary, </a:t>
            </a:r>
            <a:r>
              <a:rPr lang="en-US" b="1" dirty="0"/>
              <a:t>(CLICK)</a:t>
            </a:r>
            <a:endParaRPr lang="en-US" dirty="0"/>
          </a:p>
          <a:p>
            <a:endParaRPr lang="en-US" dirty="0"/>
          </a:p>
        </p:txBody>
      </p:sp>
      <p:sp>
        <p:nvSpPr>
          <p:cNvPr id="4" name="Slide Number Placeholder 3"/>
          <p:cNvSpPr>
            <a:spLocks noGrp="1"/>
          </p:cNvSpPr>
          <p:nvPr>
            <p:ph type="sldNum" sz="quarter" idx="5"/>
          </p:nvPr>
        </p:nvSpPr>
        <p:spPr/>
        <p:txBody>
          <a:bodyPr/>
          <a:lstStyle/>
          <a:p>
            <a:fld id="{B37B7285-E12D-7F44-B370-5FEFD6F4AB19}" type="slidenum">
              <a:rPr lang="en-US" smtClean="0"/>
              <a:t>26</a:t>
            </a:fld>
            <a:endParaRPr lang="en-US"/>
          </a:p>
        </p:txBody>
      </p:sp>
    </p:spTree>
    <p:extLst>
      <p:ext uri="{BB962C8B-B14F-4D97-AF65-F5344CB8AC3E}">
        <p14:creationId xmlns:p14="http://schemas.microsoft.com/office/powerpoint/2010/main" val="30329553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AutoLung</a:t>
            </a:r>
            <a:r>
              <a:rPr lang="en-US" dirty="0"/>
              <a:t> AI is a composite platform for assessing lung cancer likelihood </a:t>
            </a:r>
            <a:r>
              <a:rPr lang="en-US" b="1" dirty="0"/>
              <a:t>(CLICK)</a:t>
            </a:r>
            <a:r>
              <a:rPr lang="en-US" dirty="0"/>
              <a:t> from multiple CT inputs, including low-dose CT, routine chest CT, calcium scan, and coronary CT angiography</a:t>
            </a:r>
          </a:p>
        </p:txBody>
      </p:sp>
      <p:sp>
        <p:nvSpPr>
          <p:cNvPr id="4" name="Slide Number Placeholder 3"/>
          <p:cNvSpPr>
            <a:spLocks noGrp="1"/>
          </p:cNvSpPr>
          <p:nvPr>
            <p:ph type="sldNum" sz="quarter" idx="5"/>
          </p:nvPr>
        </p:nvSpPr>
        <p:spPr/>
        <p:txBody>
          <a:bodyPr/>
          <a:lstStyle/>
          <a:p>
            <a:fld id="{B37B7285-E12D-7F44-B370-5FEFD6F4AB19}" type="slidenum">
              <a:rPr lang="en-US" smtClean="0"/>
              <a:t>3</a:t>
            </a:fld>
            <a:endParaRPr lang="en-US"/>
          </a:p>
        </p:txBody>
      </p:sp>
    </p:spTree>
    <p:extLst>
      <p:ext uri="{BB962C8B-B14F-4D97-AF65-F5344CB8AC3E}">
        <p14:creationId xmlns:p14="http://schemas.microsoft.com/office/powerpoint/2010/main" val="1217678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BBB70C-C352-C618-E532-049EFFAC9D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F148E6-DA2A-43F4-5CB3-AFC28C874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B7B437-E789-A2EA-1E22-8FE713B87B94}"/>
              </a:ext>
            </a:extLst>
          </p:cNvPr>
          <p:cNvSpPr>
            <a:spLocks noGrp="1"/>
          </p:cNvSpPr>
          <p:nvPr>
            <p:ph type="body" idx="1"/>
          </p:nvPr>
        </p:nvSpPr>
        <p:spPr/>
        <p:txBody>
          <a:bodyPr/>
          <a:lstStyle/>
          <a:p>
            <a:r>
              <a:rPr lang="en-US" dirty="0"/>
              <a:t>It is not just a nodule detector; it integrates whole-scan and nodule-level information into a single assessment</a:t>
            </a:r>
          </a:p>
        </p:txBody>
      </p:sp>
      <p:sp>
        <p:nvSpPr>
          <p:cNvPr id="4" name="Slide Number Placeholder 3">
            <a:extLst>
              <a:ext uri="{FF2B5EF4-FFF2-40B4-BE49-F238E27FC236}">
                <a16:creationId xmlns:a16="http://schemas.microsoft.com/office/drawing/2014/main" id="{5A3CA516-4FDF-D1C2-F3FC-66D13C9390F3}"/>
              </a:ext>
            </a:extLst>
          </p:cNvPr>
          <p:cNvSpPr>
            <a:spLocks noGrp="1"/>
          </p:cNvSpPr>
          <p:nvPr>
            <p:ph type="sldNum" sz="quarter" idx="5"/>
          </p:nvPr>
        </p:nvSpPr>
        <p:spPr/>
        <p:txBody>
          <a:bodyPr/>
          <a:lstStyle/>
          <a:p>
            <a:fld id="{B37B7285-E12D-7F44-B370-5FEFD6F4AB19}" type="slidenum">
              <a:rPr lang="en-US" smtClean="0"/>
              <a:t>4</a:t>
            </a:fld>
            <a:endParaRPr lang="en-US"/>
          </a:p>
        </p:txBody>
      </p:sp>
    </p:spTree>
    <p:extLst>
      <p:ext uri="{BB962C8B-B14F-4D97-AF65-F5344CB8AC3E}">
        <p14:creationId xmlns:p14="http://schemas.microsoft.com/office/powerpoint/2010/main" val="104065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806CF8-EC91-AA26-D15B-A48A4D25E0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157EB0-3980-B0BE-02FD-A759F64414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9B0207-0554-099C-E581-E00A437E3FD7}"/>
              </a:ext>
            </a:extLst>
          </p:cNvPr>
          <p:cNvSpPr>
            <a:spLocks noGrp="1"/>
          </p:cNvSpPr>
          <p:nvPr>
            <p:ph type="body" idx="1"/>
          </p:nvPr>
        </p:nvSpPr>
        <p:spPr/>
        <p:txBody>
          <a:bodyPr/>
          <a:lstStyle/>
          <a:p>
            <a:r>
              <a:rPr lang="en-US" dirty="0"/>
              <a:t>and after the clinical plan is determined, agentic AI can help with patient communication and follow-up</a:t>
            </a:r>
          </a:p>
        </p:txBody>
      </p:sp>
      <p:sp>
        <p:nvSpPr>
          <p:cNvPr id="4" name="Slide Number Placeholder 3">
            <a:extLst>
              <a:ext uri="{FF2B5EF4-FFF2-40B4-BE49-F238E27FC236}">
                <a16:creationId xmlns:a16="http://schemas.microsoft.com/office/drawing/2014/main" id="{FBCA1A32-5C2D-9359-AC51-E820A7DCDD08}"/>
              </a:ext>
            </a:extLst>
          </p:cNvPr>
          <p:cNvSpPr>
            <a:spLocks noGrp="1"/>
          </p:cNvSpPr>
          <p:nvPr>
            <p:ph type="sldNum" sz="quarter" idx="5"/>
          </p:nvPr>
        </p:nvSpPr>
        <p:spPr/>
        <p:txBody>
          <a:bodyPr/>
          <a:lstStyle/>
          <a:p>
            <a:fld id="{B37B7285-E12D-7F44-B370-5FEFD6F4AB19}" type="slidenum">
              <a:rPr lang="en-US" smtClean="0"/>
              <a:t>5</a:t>
            </a:fld>
            <a:endParaRPr lang="en-US"/>
          </a:p>
        </p:txBody>
      </p:sp>
    </p:spTree>
    <p:extLst>
      <p:ext uri="{BB962C8B-B14F-4D97-AF65-F5344CB8AC3E}">
        <p14:creationId xmlns:p14="http://schemas.microsoft.com/office/powerpoint/2010/main" val="1921456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workflow is designed for two settings (</a:t>
            </a:r>
            <a:r>
              <a:rPr lang="en-US" b="1" dirty="0"/>
              <a:t>CLICK</a:t>
            </a:r>
            <a:r>
              <a:rPr lang="en-US" dirty="0"/>
              <a:t>).</a:t>
            </a:r>
          </a:p>
          <a:p>
            <a:r>
              <a:rPr lang="en-US" dirty="0"/>
              <a:t>First, low-dose CT lung cancer screening </a:t>
            </a:r>
            <a:r>
              <a:rPr lang="en-US" b="1" dirty="0"/>
              <a:t>(CLICK).</a:t>
            </a:r>
            <a:r>
              <a:rPr lang="en-US" dirty="0"/>
              <a:t> </a:t>
            </a:r>
          </a:p>
          <a:p>
            <a:r>
              <a:rPr lang="en-US" dirty="0"/>
              <a:t>Second, opportunistic assessment in non-screening CT, especially calcium scans and routine chest CT.</a:t>
            </a:r>
          </a:p>
        </p:txBody>
      </p:sp>
      <p:sp>
        <p:nvSpPr>
          <p:cNvPr id="4" name="Slide Number Placeholder 3"/>
          <p:cNvSpPr>
            <a:spLocks noGrp="1"/>
          </p:cNvSpPr>
          <p:nvPr>
            <p:ph type="sldNum" sz="quarter" idx="5"/>
          </p:nvPr>
        </p:nvSpPr>
        <p:spPr/>
        <p:txBody>
          <a:bodyPr/>
          <a:lstStyle/>
          <a:p>
            <a:fld id="{B37B7285-E12D-7F44-B370-5FEFD6F4AB19}" type="slidenum">
              <a:rPr lang="en-US" smtClean="0"/>
              <a:t>6</a:t>
            </a:fld>
            <a:endParaRPr lang="en-US"/>
          </a:p>
        </p:txBody>
      </p:sp>
    </p:spTree>
    <p:extLst>
      <p:ext uri="{BB962C8B-B14F-4D97-AF65-F5344CB8AC3E}">
        <p14:creationId xmlns:p14="http://schemas.microsoft.com/office/powerpoint/2010/main" val="2679188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compared AI with Lung-RADS</a:t>
            </a:r>
          </a:p>
        </p:txBody>
      </p:sp>
      <p:sp>
        <p:nvSpPr>
          <p:cNvPr id="4" name="Slide Number Placeholder 3"/>
          <p:cNvSpPr>
            <a:spLocks noGrp="1"/>
          </p:cNvSpPr>
          <p:nvPr>
            <p:ph type="sldNum" sz="quarter" idx="5"/>
          </p:nvPr>
        </p:nvSpPr>
        <p:spPr/>
        <p:txBody>
          <a:bodyPr/>
          <a:lstStyle/>
          <a:p>
            <a:fld id="{B37B7285-E12D-7F44-B370-5FEFD6F4AB19}" type="slidenum">
              <a:rPr lang="en-US" smtClean="0"/>
              <a:t>7</a:t>
            </a:fld>
            <a:endParaRPr lang="en-US"/>
          </a:p>
        </p:txBody>
      </p:sp>
    </p:spTree>
    <p:extLst>
      <p:ext uri="{BB962C8B-B14F-4D97-AF65-F5344CB8AC3E}">
        <p14:creationId xmlns:p14="http://schemas.microsoft.com/office/powerpoint/2010/main" val="1147217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Among more than 6,000 baseline low-dose CT scans, 67 lung cancers were histologically confirmed</a:t>
            </a:r>
          </a:p>
        </p:txBody>
      </p:sp>
      <p:sp>
        <p:nvSpPr>
          <p:cNvPr id="4" name="Slide Number Placeholder 3"/>
          <p:cNvSpPr>
            <a:spLocks noGrp="1"/>
          </p:cNvSpPr>
          <p:nvPr>
            <p:ph type="sldNum" sz="quarter" idx="5"/>
          </p:nvPr>
        </p:nvSpPr>
        <p:spPr/>
        <p:txBody>
          <a:bodyPr/>
          <a:lstStyle/>
          <a:p>
            <a:fld id="{B37B7285-E12D-7F44-B370-5FEFD6F4AB19}" type="slidenum">
              <a:rPr lang="en-US" smtClean="0"/>
              <a:t>8</a:t>
            </a:fld>
            <a:endParaRPr lang="en-US"/>
          </a:p>
        </p:txBody>
      </p:sp>
    </p:spTree>
    <p:extLst>
      <p:ext uri="{BB962C8B-B14F-4D97-AF65-F5344CB8AC3E}">
        <p14:creationId xmlns:p14="http://schemas.microsoft.com/office/powerpoint/2010/main" val="9661317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flagged only 7% of scans as high likelihood, and about 60% as low likelihood</a:t>
            </a:r>
          </a:p>
        </p:txBody>
      </p:sp>
      <p:sp>
        <p:nvSpPr>
          <p:cNvPr id="4" name="Slide Number Placeholder 3"/>
          <p:cNvSpPr>
            <a:spLocks noGrp="1"/>
          </p:cNvSpPr>
          <p:nvPr>
            <p:ph type="sldNum" sz="quarter" idx="5"/>
          </p:nvPr>
        </p:nvSpPr>
        <p:spPr/>
        <p:txBody>
          <a:bodyPr/>
          <a:lstStyle/>
          <a:p>
            <a:fld id="{B37B7285-E12D-7F44-B370-5FEFD6F4AB19}" type="slidenum">
              <a:rPr lang="en-US" smtClean="0"/>
              <a:t>9</a:t>
            </a:fld>
            <a:endParaRPr lang="en-US"/>
          </a:p>
        </p:txBody>
      </p:sp>
    </p:spTree>
    <p:extLst>
      <p:ext uri="{BB962C8B-B14F-4D97-AF65-F5344CB8AC3E}">
        <p14:creationId xmlns:p14="http://schemas.microsoft.com/office/powerpoint/2010/main" val="739722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D2F12C1-5943-E623-588C-D9EFC03DDEA8}"/>
              </a:ext>
            </a:extLst>
          </p:cNvPr>
          <p:cNvSpPr/>
          <p:nvPr/>
        </p:nvSpPr>
        <p:spPr>
          <a:xfrm>
            <a:off x="9518073" y="0"/>
            <a:ext cx="2673927" cy="9421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E8C6DE-8E4F-50D0-0F3E-819086C420E0}"/>
              </a:ext>
            </a:extLst>
          </p:cNvPr>
          <p:cNvSpPr>
            <a:spLocks noGrp="1"/>
          </p:cNvSpPr>
          <p:nvPr>
            <p:ph type="ctrTitle"/>
          </p:nvPr>
        </p:nvSpPr>
        <p:spPr>
          <a:xfrm>
            <a:off x="1524000" y="1822581"/>
            <a:ext cx="9144000" cy="2222645"/>
          </a:xfrm>
        </p:spPr>
        <p:txBody>
          <a:bodyPr anchor="ctr"/>
          <a:lstStyle>
            <a:lvl1pPr algn="ctr">
              <a:defRPr sz="6000">
                <a:solidFill>
                  <a:srgbClr val="20386A"/>
                </a:solidFill>
                <a:latin typeface="Arial Rounded MT Bold" panose="020F0704030504030204" pitchFamily="34" charset="77"/>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FA66499-1F47-1FB8-BC8B-A7AC86AB0472}"/>
              </a:ext>
            </a:extLst>
          </p:cNvPr>
          <p:cNvSpPr>
            <a:spLocks noGrp="1"/>
          </p:cNvSpPr>
          <p:nvPr>
            <p:ph type="subTitle" idx="1"/>
          </p:nvPr>
        </p:nvSpPr>
        <p:spPr>
          <a:xfrm>
            <a:off x="1524000" y="4207581"/>
            <a:ext cx="9144000" cy="776500"/>
          </a:xfrm>
        </p:spPr>
        <p:txBody>
          <a:bodyPr anchor="ctr"/>
          <a:lstStyle>
            <a:lvl1pPr marL="0" indent="0" algn="ctr">
              <a:buNone/>
              <a:defRPr sz="2400">
                <a:latin typeface="Arial Rounded MT Bold" panose="020F0704030504030204" pitchFamily="34"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4" name="Rectangle 13">
            <a:extLst>
              <a:ext uri="{FF2B5EF4-FFF2-40B4-BE49-F238E27FC236}">
                <a16:creationId xmlns:a16="http://schemas.microsoft.com/office/drawing/2014/main" id="{3BC607AC-07A1-297E-88E6-2C9AC3037641}"/>
              </a:ext>
            </a:extLst>
          </p:cNvPr>
          <p:cNvSpPr/>
          <p:nvPr/>
        </p:nvSpPr>
        <p:spPr>
          <a:xfrm>
            <a:off x="0" y="0"/>
            <a:ext cx="2673927" cy="94210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3E762A1-296F-F6CC-6C41-F21030BA3AF8}"/>
              </a:ext>
            </a:extLst>
          </p:cNvPr>
          <p:cNvPicPr>
            <a:picLocks noChangeAspect="1"/>
          </p:cNvPicPr>
          <p:nvPr userDrawn="1"/>
        </p:nvPicPr>
        <p:blipFill>
          <a:blip r:embed="rId2"/>
          <a:stretch>
            <a:fillRect/>
          </a:stretch>
        </p:blipFill>
        <p:spPr>
          <a:xfrm>
            <a:off x="154100" y="298405"/>
            <a:ext cx="2292643" cy="643704"/>
          </a:xfrm>
          <a:prstGeom prst="rect">
            <a:avLst/>
          </a:prstGeom>
        </p:spPr>
      </p:pic>
      <p:pic>
        <p:nvPicPr>
          <p:cNvPr id="7" name="Picture 6">
            <a:extLst>
              <a:ext uri="{FF2B5EF4-FFF2-40B4-BE49-F238E27FC236}">
                <a16:creationId xmlns:a16="http://schemas.microsoft.com/office/drawing/2014/main" id="{2E4D3870-2DE9-4A15-4BC3-E557C3591C35}"/>
              </a:ext>
            </a:extLst>
          </p:cNvPr>
          <p:cNvPicPr>
            <a:picLocks noChangeAspect="1"/>
          </p:cNvPicPr>
          <p:nvPr userDrawn="1"/>
        </p:nvPicPr>
        <p:blipFill>
          <a:blip r:embed="rId3"/>
          <a:stretch>
            <a:fillRect/>
          </a:stretch>
        </p:blipFill>
        <p:spPr>
          <a:xfrm>
            <a:off x="9278327" y="264357"/>
            <a:ext cx="2759573" cy="677751"/>
          </a:xfrm>
          <a:prstGeom prst="rect">
            <a:avLst/>
          </a:prstGeom>
        </p:spPr>
      </p:pic>
    </p:spTree>
    <p:extLst>
      <p:ext uri="{BB962C8B-B14F-4D97-AF65-F5344CB8AC3E}">
        <p14:creationId xmlns:p14="http://schemas.microsoft.com/office/powerpoint/2010/main" val="1600573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0BA43-C91E-B7AB-7DE7-6126F34CD7F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71684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108857" y="6278777"/>
            <a:ext cx="626707" cy="434486"/>
          </a:xfrm>
          <a:prstGeom prst="rect">
            <a:avLst/>
          </a:prstGeom>
        </p:spPr>
        <p:txBody>
          <a:bodyPr/>
          <a:lstStyle/>
          <a:p>
            <a:fld id="{D57F1E4F-1CFF-5643-939E-02111984F565}" type="slidenum">
              <a:rPr lang="en-US" dirty="0"/>
              <a:t>‹#›</a:t>
            </a:fld>
            <a:endParaRPr lang="en-US" dirty="0"/>
          </a:p>
        </p:txBody>
      </p:sp>
    </p:spTree>
    <p:extLst>
      <p:ext uri="{BB962C8B-B14F-4D97-AF65-F5344CB8AC3E}">
        <p14:creationId xmlns:p14="http://schemas.microsoft.com/office/powerpoint/2010/main" val="31324250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65452" y="1433153"/>
            <a:ext cx="5695325" cy="43630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0" y="1407681"/>
            <a:ext cx="5730648" cy="438854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7771114" y="6187789"/>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900454" y="6187790"/>
            <a:ext cx="6870660" cy="365125"/>
          </a:xfrm>
          <a:prstGeom prst="rect">
            <a:avLst/>
          </a:prstGeom>
        </p:spPr>
        <p:txBody>
          <a:bodyPr/>
          <a:lstStyle/>
          <a:p>
            <a:endParaRPr lang="en-US" dirty="0"/>
          </a:p>
        </p:txBody>
      </p:sp>
      <p:pic>
        <p:nvPicPr>
          <p:cNvPr id="12" name="Picture 11" descr="HD-ShadowLong.png">
            <a:extLst>
              <a:ext uri="{FF2B5EF4-FFF2-40B4-BE49-F238E27FC236}">
                <a16:creationId xmlns:a16="http://schemas.microsoft.com/office/drawing/2014/main" id="{4F5CAB98-C08B-90F1-9B54-45B58A7D0EE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6079"/>
            <a:ext cx="10437812" cy="251602"/>
          </a:xfrm>
          <a:prstGeom prst="rect">
            <a:avLst/>
          </a:prstGeom>
        </p:spPr>
      </p:pic>
      <p:sp>
        <p:nvSpPr>
          <p:cNvPr id="14" name="Rectangle 13">
            <a:extLst>
              <a:ext uri="{FF2B5EF4-FFF2-40B4-BE49-F238E27FC236}">
                <a16:creationId xmlns:a16="http://schemas.microsoft.com/office/drawing/2014/main" id="{44984B29-BEA0-B269-7C41-4E1FE48E7AFD}"/>
              </a:ext>
            </a:extLst>
          </p:cNvPr>
          <p:cNvSpPr/>
          <p:nvPr userDrawn="1"/>
        </p:nvSpPr>
        <p:spPr bwMode="ltGray">
          <a:xfrm>
            <a:off x="0" y="193587"/>
            <a:ext cx="10437812" cy="84681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6" name="Title 1">
            <a:extLst>
              <a:ext uri="{FF2B5EF4-FFF2-40B4-BE49-F238E27FC236}">
                <a16:creationId xmlns:a16="http://schemas.microsoft.com/office/drawing/2014/main" id="{73230AE6-2D10-101A-9792-576EDB52B8DF}"/>
              </a:ext>
            </a:extLst>
          </p:cNvPr>
          <p:cNvSpPr>
            <a:spLocks noGrp="1"/>
          </p:cNvSpPr>
          <p:nvPr>
            <p:ph type="title"/>
          </p:nvPr>
        </p:nvSpPr>
        <p:spPr>
          <a:xfrm>
            <a:off x="680321" y="190791"/>
            <a:ext cx="9613861" cy="846815"/>
          </a:xfrm>
        </p:spPr>
        <p:txBody>
          <a:bodyPr/>
          <a:lstStyle/>
          <a:p>
            <a:r>
              <a:rPr lang="en-US"/>
              <a:t>Click to edit Master title style</a:t>
            </a:r>
            <a:endParaRPr lang="en-US" dirty="0"/>
          </a:p>
        </p:txBody>
      </p:sp>
    </p:spTree>
    <p:extLst>
      <p:ext uri="{BB962C8B-B14F-4D97-AF65-F5344CB8AC3E}">
        <p14:creationId xmlns:p14="http://schemas.microsoft.com/office/powerpoint/2010/main" val="25870602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BAA76CA-473A-4F7B-811B-B033F97DCD6E}"/>
              </a:ext>
            </a:extLst>
          </p:cNvPr>
          <p:cNvSpPr/>
          <p:nvPr userDrawn="1"/>
        </p:nvSpPr>
        <p:spPr bwMode="ltGray">
          <a:xfrm>
            <a:off x="0" y="193587"/>
            <a:ext cx="10437812" cy="84681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itle 1">
            <a:extLst>
              <a:ext uri="{FF2B5EF4-FFF2-40B4-BE49-F238E27FC236}">
                <a16:creationId xmlns:a16="http://schemas.microsoft.com/office/drawing/2014/main" id="{15F6365C-AB5F-4832-CF9D-503A906893FD}"/>
              </a:ext>
            </a:extLst>
          </p:cNvPr>
          <p:cNvSpPr>
            <a:spLocks noGrp="1"/>
          </p:cNvSpPr>
          <p:nvPr>
            <p:ph type="title"/>
          </p:nvPr>
        </p:nvSpPr>
        <p:spPr>
          <a:xfrm>
            <a:off x="680321" y="190791"/>
            <a:ext cx="9613861" cy="846815"/>
          </a:xfrm>
        </p:spPr>
        <p:txBody>
          <a:bodyPr/>
          <a:lstStyle/>
          <a:p>
            <a:r>
              <a:rPr lang="en-US"/>
              <a:t>Click to edit Master title style</a:t>
            </a:r>
            <a:endParaRPr lang="en-US" dirty="0"/>
          </a:p>
        </p:txBody>
      </p:sp>
      <p:pic>
        <p:nvPicPr>
          <p:cNvPr id="14" name="Picture 13" descr="HD-ShadowLong.png">
            <a:extLst>
              <a:ext uri="{FF2B5EF4-FFF2-40B4-BE49-F238E27FC236}">
                <a16:creationId xmlns:a16="http://schemas.microsoft.com/office/drawing/2014/main" id="{C8CA27D7-7A13-147A-F236-35779C8660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6079"/>
            <a:ext cx="10437812" cy="251602"/>
          </a:xfrm>
          <a:prstGeom prst="rect">
            <a:avLst/>
          </a:prstGeom>
        </p:spPr>
      </p:pic>
      <p:pic>
        <p:nvPicPr>
          <p:cNvPr id="15" name="Picture 14" descr="HD-ShadowShort.png">
            <a:extLst>
              <a:ext uri="{FF2B5EF4-FFF2-40B4-BE49-F238E27FC236}">
                <a16:creationId xmlns:a16="http://schemas.microsoft.com/office/drawing/2014/main" id="{23126338-7FAA-2C69-F691-8366724DA6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589002" y="1150233"/>
            <a:ext cx="1602997" cy="144270"/>
          </a:xfrm>
          <a:prstGeom prst="rect">
            <a:avLst/>
          </a:prstGeom>
        </p:spPr>
      </p:pic>
    </p:spTree>
    <p:extLst>
      <p:ext uri="{BB962C8B-B14F-4D97-AF65-F5344CB8AC3E}">
        <p14:creationId xmlns:p14="http://schemas.microsoft.com/office/powerpoint/2010/main" val="1252339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BCF5C15-5420-59A7-137B-413FB6CBE3F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5" name="Straight Connector 4">
            <a:extLst>
              <a:ext uri="{FF2B5EF4-FFF2-40B4-BE49-F238E27FC236}">
                <a16:creationId xmlns:a16="http://schemas.microsoft.com/office/drawing/2014/main" id="{49810AD9-1A8B-85DF-418F-17DD42A51EC9}"/>
              </a:ext>
            </a:extLst>
          </p:cNvPr>
          <p:cNvCxnSpPr/>
          <p:nvPr/>
        </p:nvCxnSpPr>
        <p:spPr>
          <a:xfrm>
            <a:off x="1157978" y="961055"/>
            <a:ext cx="9841832"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955E60C-1A95-07F4-A189-308D5F8D53EB}"/>
              </a:ext>
            </a:extLst>
          </p:cNvPr>
          <p:cNvSpPr>
            <a:spLocks noGrp="1"/>
          </p:cNvSpPr>
          <p:nvPr>
            <p:ph type="title"/>
          </p:nvPr>
        </p:nvSpPr>
        <p:spPr>
          <a:xfrm>
            <a:off x="1948070" y="70594"/>
            <a:ext cx="7802217" cy="782541"/>
          </a:xfrm>
        </p:spPr>
        <p:txBody>
          <a:bodyPr/>
          <a:lstStyle/>
          <a:p>
            <a:r>
              <a:rPr lang="en-US"/>
              <a:t>Click to edit Master title style</a:t>
            </a:r>
          </a:p>
        </p:txBody>
      </p:sp>
    </p:spTree>
    <p:extLst>
      <p:ext uri="{BB962C8B-B14F-4D97-AF65-F5344CB8AC3E}">
        <p14:creationId xmlns:p14="http://schemas.microsoft.com/office/powerpoint/2010/main" val="3500666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979936B-5091-7E66-48B1-9D585A57F07D}"/>
              </a:ext>
            </a:extLst>
          </p:cNvPr>
          <p:cNvSpPr>
            <a:spLocks noGrp="1"/>
          </p:cNvSpPr>
          <p:nvPr>
            <p:ph type="body" idx="1"/>
          </p:nvPr>
        </p:nvSpPr>
        <p:spPr>
          <a:xfrm>
            <a:off x="831850" y="4589463"/>
            <a:ext cx="10515600" cy="1500187"/>
          </a:xfrm>
        </p:spPr>
        <p:txBody>
          <a:bodyPr anchor="ctr"/>
          <a:lstStyle>
            <a:lvl1pPr marL="0" indent="0" algn="l">
              <a:buNone/>
              <a:defRPr sz="2400">
                <a:solidFill>
                  <a:schemeClr val="tx1">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5" name="Straight Connector 4">
            <a:extLst>
              <a:ext uri="{FF2B5EF4-FFF2-40B4-BE49-F238E27FC236}">
                <a16:creationId xmlns:a16="http://schemas.microsoft.com/office/drawing/2014/main" id="{241120EB-A8A0-3AEC-DBE6-A0D7B75A24EF}"/>
              </a:ext>
            </a:extLst>
          </p:cNvPr>
          <p:cNvCxnSpPr>
            <a:cxnSpLocks/>
          </p:cNvCxnSpPr>
          <p:nvPr/>
        </p:nvCxnSpPr>
        <p:spPr>
          <a:xfrm>
            <a:off x="831850" y="4254862"/>
            <a:ext cx="10052460"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4118C345-5ABA-2559-E76D-50711B638107}"/>
              </a:ext>
            </a:extLst>
          </p:cNvPr>
          <p:cNvSpPr>
            <a:spLocks noGrp="1"/>
          </p:cNvSpPr>
          <p:nvPr>
            <p:ph type="title"/>
          </p:nvPr>
        </p:nvSpPr>
        <p:spPr>
          <a:xfrm>
            <a:off x="831850" y="1709739"/>
            <a:ext cx="10515600" cy="2439474"/>
          </a:xfrm>
        </p:spPr>
        <p:txBody>
          <a:bodyPr anchor="ctr"/>
          <a:lstStyle>
            <a:lvl1pPr algn="ctr">
              <a:defRPr sz="6000">
                <a:solidFill>
                  <a:srgbClr val="20386A"/>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cxnSp>
        <p:nvCxnSpPr>
          <p:cNvPr id="9" name="Straight Connector 8">
            <a:extLst>
              <a:ext uri="{FF2B5EF4-FFF2-40B4-BE49-F238E27FC236}">
                <a16:creationId xmlns:a16="http://schemas.microsoft.com/office/drawing/2014/main" id="{0F514FE6-3D05-93CB-5448-EA18E1127402}"/>
              </a:ext>
            </a:extLst>
          </p:cNvPr>
          <p:cNvCxnSpPr>
            <a:cxnSpLocks/>
          </p:cNvCxnSpPr>
          <p:nvPr/>
        </p:nvCxnSpPr>
        <p:spPr>
          <a:xfrm>
            <a:off x="831850" y="4338437"/>
            <a:ext cx="8302318"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D72526E-9D17-1767-7329-490576F6A4D6}"/>
              </a:ext>
            </a:extLst>
          </p:cNvPr>
          <p:cNvCxnSpPr>
            <a:cxnSpLocks/>
          </p:cNvCxnSpPr>
          <p:nvPr/>
        </p:nvCxnSpPr>
        <p:spPr>
          <a:xfrm>
            <a:off x="831850" y="4422011"/>
            <a:ext cx="6385027"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2828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492CBB-C02A-0358-7C53-93201276C3AC}"/>
              </a:ext>
            </a:extLst>
          </p:cNvPr>
          <p:cNvSpPr>
            <a:spLocks noGrp="1"/>
          </p:cNvSpPr>
          <p:nvPr>
            <p:ph sz="half" idx="1"/>
          </p:nvPr>
        </p:nvSpPr>
        <p:spPr>
          <a:xfrm>
            <a:off x="108857" y="1079175"/>
            <a:ext cx="5910944" cy="5647461"/>
          </a:xfrm>
        </p:spPr>
        <p:txBody>
          <a:bodyPr/>
          <a:lstStyle>
            <a:lvl1pPr indent="0">
              <a:lnSpc>
                <a:spcPct val="150000"/>
              </a:lnSpc>
              <a:spcBef>
                <a:spcPts val="600"/>
              </a:spcBef>
              <a:defRPr sz="1600"/>
            </a:lvl1pPr>
            <a:lvl2pPr indent="0">
              <a:lnSpc>
                <a:spcPct val="150000"/>
              </a:lnSpc>
              <a:spcBef>
                <a:spcPts val="600"/>
              </a:spcBef>
              <a:defRPr sz="1600"/>
            </a:lvl2pPr>
            <a:lvl3pPr indent="0">
              <a:lnSpc>
                <a:spcPct val="150000"/>
              </a:lnSpc>
              <a:spcBef>
                <a:spcPts val="600"/>
              </a:spcBef>
              <a:defRPr sz="1600"/>
            </a:lvl3pPr>
            <a:lvl4pPr indent="0">
              <a:lnSpc>
                <a:spcPct val="150000"/>
              </a:lnSpc>
              <a:spcBef>
                <a:spcPts val="600"/>
              </a:spcBef>
              <a:defRPr sz="1600"/>
            </a:lvl4pPr>
            <a:lvl5pPr indent="0">
              <a:lnSpc>
                <a:spcPct val="150000"/>
              </a:lnSpc>
              <a:spcBef>
                <a:spcPts val="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B395BF8-4D2A-5D31-A780-9AD382274D88}"/>
              </a:ext>
            </a:extLst>
          </p:cNvPr>
          <p:cNvSpPr>
            <a:spLocks noGrp="1"/>
          </p:cNvSpPr>
          <p:nvPr>
            <p:ph sz="half" idx="2"/>
          </p:nvPr>
        </p:nvSpPr>
        <p:spPr>
          <a:xfrm>
            <a:off x="6172199" y="1079175"/>
            <a:ext cx="5910943" cy="5647455"/>
          </a:xfrm>
        </p:spPr>
        <p:txBody>
          <a:bodyPr/>
          <a:lstStyle>
            <a:lvl1pPr indent="0">
              <a:lnSpc>
                <a:spcPct val="150000"/>
              </a:lnSpc>
              <a:spcBef>
                <a:spcPts val="600"/>
              </a:spcBef>
              <a:defRPr sz="1600"/>
            </a:lvl1pPr>
            <a:lvl2pPr indent="0">
              <a:lnSpc>
                <a:spcPct val="150000"/>
              </a:lnSpc>
              <a:spcBef>
                <a:spcPts val="600"/>
              </a:spcBef>
              <a:defRPr sz="1600"/>
            </a:lvl2pPr>
            <a:lvl3pPr indent="0">
              <a:lnSpc>
                <a:spcPct val="150000"/>
              </a:lnSpc>
              <a:spcBef>
                <a:spcPts val="600"/>
              </a:spcBef>
              <a:defRPr sz="1600"/>
            </a:lvl3pPr>
            <a:lvl4pPr indent="0">
              <a:lnSpc>
                <a:spcPct val="150000"/>
              </a:lnSpc>
              <a:spcBef>
                <a:spcPts val="600"/>
              </a:spcBef>
              <a:defRPr sz="1600"/>
            </a:lvl4pPr>
            <a:lvl5pPr indent="0">
              <a:lnSpc>
                <a:spcPct val="150000"/>
              </a:lnSpc>
              <a:spcBef>
                <a:spcPts val="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6" name="Straight Connector 5">
            <a:extLst>
              <a:ext uri="{FF2B5EF4-FFF2-40B4-BE49-F238E27FC236}">
                <a16:creationId xmlns:a16="http://schemas.microsoft.com/office/drawing/2014/main" id="{F1A711ED-541D-D6E1-EB40-B23A4661C633}"/>
              </a:ext>
            </a:extLst>
          </p:cNvPr>
          <p:cNvCxnSpPr/>
          <p:nvPr/>
        </p:nvCxnSpPr>
        <p:spPr>
          <a:xfrm>
            <a:off x="1157978" y="961055"/>
            <a:ext cx="9841832"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0707E2EA-4185-1367-8B6C-051C40FA3D65}"/>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1335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6DBA2D-FA2E-B51C-595D-A17750712BDA}"/>
              </a:ext>
            </a:extLst>
          </p:cNvPr>
          <p:cNvSpPr>
            <a:spLocks noGrp="1"/>
          </p:cNvSpPr>
          <p:nvPr>
            <p:ph type="body" idx="1"/>
          </p:nvPr>
        </p:nvSpPr>
        <p:spPr>
          <a:xfrm>
            <a:off x="108858" y="1046682"/>
            <a:ext cx="5885542" cy="436885"/>
          </a:xfrm>
        </p:spPr>
        <p:txBody>
          <a:bodyPr anchor="ctr"/>
          <a:lstStyle>
            <a:lvl1pPr marL="0" indent="0" algn="ctr">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553CF2-B844-0EC5-F03A-3ABFD82689B2}"/>
              </a:ext>
            </a:extLst>
          </p:cNvPr>
          <p:cNvSpPr>
            <a:spLocks noGrp="1"/>
          </p:cNvSpPr>
          <p:nvPr>
            <p:ph sz="half" idx="2"/>
          </p:nvPr>
        </p:nvSpPr>
        <p:spPr>
          <a:xfrm>
            <a:off x="108857" y="1586705"/>
            <a:ext cx="5910944" cy="5129054"/>
          </a:xfrm>
        </p:spPr>
        <p:txBody>
          <a:bodyPr/>
          <a:lstStyle>
            <a:lvl1pPr indent="0">
              <a:lnSpc>
                <a:spcPct val="150000"/>
              </a:lnSpc>
              <a:spcBef>
                <a:spcPts val="600"/>
              </a:spcBef>
              <a:defRPr sz="1600"/>
            </a:lvl1pPr>
            <a:lvl2pPr indent="0">
              <a:lnSpc>
                <a:spcPct val="150000"/>
              </a:lnSpc>
              <a:spcBef>
                <a:spcPts val="600"/>
              </a:spcBef>
              <a:defRPr sz="1600"/>
            </a:lvl2pPr>
            <a:lvl3pPr indent="0">
              <a:lnSpc>
                <a:spcPct val="150000"/>
              </a:lnSpc>
              <a:spcBef>
                <a:spcPts val="600"/>
              </a:spcBef>
              <a:defRPr sz="1600"/>
            </a:lvl3pPr>
            <a:lvl4pPr indent="0">
              <a:lnSpc>
                <a:spcPct val="150000"/>
              </a:lnSpc>
              <a:spcBef>
                <a:spcPts val="600"/>
              </a:spcBef>
              <a:defRPr sz="1600"/>
            </a:lvl4pPr>
            <a:lvl5pPr indent="0">
              <a:lnSpc>
                <a:spcPct val="150000"/>
              </a:lnSpc>
              <a:spcBef>
                <a:spcPts val="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C7F4F37-5973-2A7C-4DD6-78ECD6F4AC3E}"/>
              </a:ext>
            </a:extLst>
          </p:cNvPr>
          <p:cNvSpPr>
            <a:spLocks noGrp="1"/>
          </p:cNvSpPr>
          <p:nvPr>
            <p:ph type="body" sz="quarter" idx="3"/>
          </p:nvPr>
        </p:nvSpPr>
        <p:spPr>
          <a:xfrm>
            <a:off x="6197603" y="1046682"/>
            <a:ext cx="5885540" cy="436885"/>
          </a:xfrm>
        </p:spPr>
        <p:txBody>
          <a:bodyPr anchor="ctr"/>
          <a:lstStyle>
            <a:lvl1pPr marL="0" indent="0" algn="ctr">
              <a:buNone/>
              <a:defRPr sz="2400" b="0" i="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A154D3-71F8-2E6B-C7FF-34916900D9B7}"/>
              </a:ext>
            </a:extLst>
          </p:cNvPr>
          <p:cNvSpPr>
            <a:spLocks noGrp="1"/>
          </p:cNvSpPr>
          <p:nvPr>
            <p:ph sz="quarter" idx="4"/>
          </p:nvPr>
        </p:nvSpPr>
        <p:spPr>
          <a:xfrm>
            <a:off x="6172199" y="1586704"/>
            <a:ext cx="5910943" cy="5129047"/>
          </a:xfrm>
        </p:spPr>
        <p:txBody>
          <a:bodyPr/>
          <a:lstStyle>
            <a:lvl1pPr indent="0">
              <a:lnSpc>
                <a:spcPct val="150000"/>
              </a:lnSpc>
              <a:spcBef>
                <a:spcPts val="600"/>
              </a:spcBef>
              <a:defRPr sz="1600"/>
            </a:lvl1pPr>
            <a:lvl2pPr indent="0">
              <a:lnSpc>
                <a:spcPct val="150000"/>
              </a:lnSpc>
              <a:spcBef>
                <a:spcPts val="600"/>
              </a:spcBef>
              <a:defRPr sz="1600"/>
            </a:lvl2pPr>
            <a:lvl3pPr indent="0">
              <a:lnSpc>
                <a:spcPct val="150000"/>
              </a:lnSpc>
              <a:spcBef>
                <a:spcPts val="600"/>
              </a:spcBef>
              <a:defRPr sz="1600"/>
            </a:lvl3pPr>
            <a:lvl4pPr indent="0">
              <a:lnSpc>
                <a:spcPct val="150000"/>
              </a:lnSpc>
              <a:spcBef>
                <a:spcPts val="600"/>
              </a:spcBef>
              <a:defRPr sz="1600"/>
            </a:lvl4pPr>
            <a:lvl5pPr indent="0">
              <a:lnSpc>
                <a:spcPct val="150000"/>
              </a:lnSpc>
              <a:spcBef>
                <a:spcPts val="6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077443EA-C91B-821C-2483-0667E2C8CA73}"/>
              </a:ext>
            </a:extLst>
          </p:cNvPr>
          <p:cNvCxnSpPr/>
          <p:nvPr/>
        </p:nvCxnSpPr>
        <p:spPr>
          <a:xfrm>
            <a:off x="1157978" y="961055"/>
            <a:ext cx="9841832"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EAA41F22-0D2C-A509-055C-192F6658314E}"/>
              </a:ext>
            </a:extLst>
          </p:cNvPr>
          <p:cNvSpPr>
            <a:spLocks noGrp="1"/>
          </p:cNvSpPr>
          <p:nvPr>
            <p:ph type="title"/>
          </p:nvPr>
        </p:nvSpPr>
        <p:spPr>
          <a:xfrm>
            <a:off x="1898374" y="70594"/>
            <a:ext cx="7971183" cy="782541"/>
          </a:xfrm>
        </p:spPr>
        <p:txBody>
          <a:bodyPr/>
          <a:lstStyle/>
          <a:p>
            <a:r>
              <a:rPr lang="en-US"/>
              <a:t>Click to edit Master title style</a:t>
            </a:r>
          </a:p>
        </p:txBody>
      </p:sp>
    </p:spTree>
    <p:extLst>
      <p:ext uri="{BB962C8B-B14F-4D97-AF65-F5344CB8AC3E}">
        <p14:creationId xmlns:p14="http://schemas.microsoft.com/office/powerpoint/2010/main" val="26580169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84A9CB50-A25D-BC66-10AE-AFB25789D55E}"/>
              </a:ext>
            </a:extLst>
          </p:cNvPr>
          <p:cNvCxnSpPr/>
          <p:nvPr/>
        </p:nvCxnSpPr>
        <p:spPr>
          <a:xfrm>
            <a:off x="1157978" y="961055"/>
            <a:ext cx="9841832"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1B26799A-C53B-53DA-CBCD-75AF06D7796D}"/>
              </a:ext>
            </a:extLst>
          </p:cNvPr>
          <p:cNvSpPr>
            <a:spLocks noGrp="1"/>
          </p:cNvSpPr>
          <p:nvPr>
            <p:ph type="title"/>
          </p:nvPr>
        </p:nvSpPr>
        <p:spPr>
          <a:xfrm>
            <a:off x="1888436" y="70594"/>
            <a:ext cx="7981122" cy="782541"/>
          </a:xfrm>
        </p:spPr>
        <p:txBody>
          <a:bodyPr/>
          <a:lstStyle/>
          <a:p>
            <a:r>
              <a:rPr lang="en-US"/>
              <a:t>Click to edit Master title style</a:t>
            </a:r>
          </a:p>
        </p:txBody>
      </p:sp>
    </p:spTree>
    <p:extLst>
      <p:ext uri="{BB962C8B-B14F-4D97-AF65-F5344CB8AC3E}">
        <p14:creationId xmlns:p14="http://schemas.microsoft.com/office/powerpoint/2010/main" val="2087254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3374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44DE3492-680D-1C51-CEDE-67815EEC9F69}"/>
              </a:ext>
            </a:extLst>
          </p:cNvPr>
          <p:cNvCxnSpPr/>
          <p:nvPr/>
        </p:nvCxnSpPr>
        <p:spPr>
          <a:xfrm>
            <a:off x="1157978" y="961055"/>
            <a:ext cx="9841832"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4" name="Text Placeholder 3">
            <a:extLst>
              <a:ext uri="{FF2B5EF4-FFF2-40B4-BE49-F238E27FC236}">
                <a16:creationId xmlns:a16="http://schemas.microsoft.com/office/drawing/2014/main" id="{70F2C464-25A8-A837-CADF-716788F4925C}"/>
              </a:ext>
            </a:extLst>
          </p:cNvPr>
          <p:cNvSpPr>
            <a:spLocks noGrp="1"/>
          </p:cNvSpPr>
          <p:nvPr>
            <p:ph type="body" sz="half" idx="2"/>
          </p:nvPr>
        </p:nvSpPr>
        <p:spPr>
          <a:xfrm>
            <a:off x="214314" y="1678796"/>
            <a:ext cx="3616006" cy="5016630"/>
          </a:xfrm>
          <a:ln w="19050">
            <a:solidFill>
              <a:schemeClr val="tx1"/>
            </a:solidFill>
          </a:ln>
        </p:spPr>
        <p:txBody>
          <a:bodyPr/>
          <a:lstStyle>
            <a:lvl1pPr marL="0" indent="0">
              <a:lnSpc>
                <a:spcPct val="15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2" name="Content Placeholder 11">
            <a:extLst>
              <a:ext uri="{FF2B5EF4-FFF2-40B4-BE49-F238E27FC236}">
                <a16:creationId xmlns:a16="http://schemas.microsoft.com/office/drawing/2014/main" id="{A553A438-0141-DD2D-CFC7-8803D1C5D2CD}"/>
              </a:ext>
            </a:extLst>
          </p:cNvPr>
          <p:cNvSpPr>
            <a:spLocks noGrp="1"/>
          </p:cNvSpPr>
          <p:nvPr>
            <p:ph sz="quarter" idx="13"/>
          </p:nvPr>
        </p:nvSpPr>
        <p:spPr>
          <a:xfrm>
            <a:off x="214313" y="1082675"/>
            <a:ext cx="3616007" cy="558800"/>
          </a:xfrm>
          <a:solidFill>
            <a:srgbClr val="A52C4E"/>
          </a:solidFill>
        </p:spPr>
        <p:txBody>
          <a:bodyPr anchor="ctr">
            <a:noAutofit/>
          </a:bodyPr>
          <a:lstStyle>
            <a:lvl1pPr algn="ctr">
              <a:buNone/>
              <a:defRPr sz="2400">
                <a:solidFill>
                  <a:schemeClr val="bg1"/>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6" name="Content Placeholder 2">
            <a:extLst>
              <a:ext uri="{FF2B5EF4-FFF2-40B4-BE49-F238E27FC236}">
                <a16:creationId xmlns:a16="http://schemas.microsoft.com/office/drawing/2014/main" id="{609F0954-4777-EB89-4B13-8F1A069DF1D7}"/>
              </a:ext>
            </a:extLst>
          </p:cNvPr>
          <p:cNvSpPr>
            <a:spLocks noGrp="1"/>
          </p:cNvSpPr>
          <p:nvPr>
            <p:ph idx="1"/>
          </p:nvPr>
        </p:nvSpPr>
        <p:spPr>
          <a:xfrm>
            <a:off x="3972560" y="1082349"/>
            <a:ext cx="8110583" cy="5613077"/>
          </a:xfrm>
        </p:spPr>
        <p:txBody>
          <a:bodyPr/>
          <a:lstStyle>
            <a:lvl1pPr>
              <a:lnSpc>
                <a:spcPct val="150000"/>
              </a:lnSpc>
              <a:spcBef>
                <a:spcPts val="600"/>
              </a:spcBef>
              <a:defRPr sz="1600"/>
            </a:lvl1pPr>
            <a:lvl2pPr indent="0">
              <a:lnSpc>
                <a:spcPct val="150000"/>
              </a:lnSpc>
              <a:spcBef>
                <a:spcPts val="600"/>
              </a:spcBef>
              <a:defRPr sz="1600"/>
            </a:lvl2pPr>
            <a:lvl3pPr>
              <a:lnSpc>
                <a:spcPct val="150000"/>
              </a:lnSpc>
              <a:spcBef>
                <a:spcPts val="600"/>
              </a:spcBef>
              <a:defRPr sz="1600"/>
            </a:lvl3pPr>
            <a:lvl4pPr>
              <a:lnSpc>
                <a:spcPct val="150000"/>
              </a:lnSpc>
              <a:spcBef>
                <a:spcPts val="600"/>
              </a:spcBef>
              <a:defRPr sz="1600"/>
            </a:lvl4pPr>
            <a:lvl5pPr>
              <a:lnSpc>
                <a:spcPct val="150000"/>
              </a:lnSpc>
              <a:spcBef>
                <a:spcPts val="600"/>
              </a:spcBef>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1A839DB4-1229-C779-D3C5-ED43547759C8}"/>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367841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Content with Caption">
    <p:spTree>
      <p:nvGrpSpPr>
        <p:cNvPr id="1" name=""/>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05F12326-5032-B8D0-8D9E-7A97178B87FD}"/>
              </a:ext>
            </a:extLst>
          </p:cNvPr>
          <p:cNvCxnSpPr/>
          <p:nvPr/>
        </p:nvCxnSpPr>
        <p:spPr>
          <a:xfrm>
            <a:off x="1157978" y="961055"/>
            <a:ext cx="9841832" cy="0"/>
          </a:xfrm>
          <a:prstGeom prst="line">
            <a:avLst/>
          </a:prstGeom>
          <a:ln w="38100">
            <a:solidFill>
              <a:srgbClr val="C83560"/>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1750C8F-3F6A-A6F2-C7E5-3158089DE218}"/>
              </a:ext>
            </a:extLst>
          </p:cNvPr>
          <p:cNvSpPr>
            <a:spLocks noGrp="1"/>
          </p:cNvSpPr>
          <p:nvPr>
            <p:ph idx="1"/>
          </p:nvPr>
        </p:nvSpPr>
        <p:spPr>
          <a:xfrm>
            <a:off x="3556001" y="1082349"/>
            <a:ext cx="8527142" cy="5537395"/>
          </a:xfrm>
        </p:spPr>
        <p:txBody>
          <a:bodyPr/>
          <a:lstStyle>
            <a:lvl1pPr>
              <a:lnSpc>
                <a:spcPct val="150000"/>
              </a:lnSpc>
              <a:spcBef>
                <a:spcPts val="600"/>
              </a:spcBef>
              <a:defRPr sz="1600"/>
            </a:lvl1pPr>
            <a:lvl2pPr indent="0">
              <a:lnSpc>
                <a:spcPct val="150000"/>
              </a:lnSpc>
              <a:spcBef>
                <a:spcPts val="600"/>
              </a:spcBef>
              <a:defRPr sz="1600"/>
            </a:lvl2pPr>
            <a:lvl3pPr>
              <a:lnSpc>
                <a:spcPct val="150000"/>
              </a:lnSpc>
              <a:spcBef>
                <a:spcPts val="600"/>
              </a:spcBef>
              <a:defRPr sz="1600"/>
            </a:lvl3pPr>
            <a:lvl4pPr>
              <a:lnSpc>
                <a:spcPct val="150000"/>
              </a:lnSpc>
              <a:spcBef>
                <a:spcPts val="600"/>
              </a:spcBef>
              <a:defRPr sz="1600"/>
            </a:lvl4pPr>
            <a:lvl5pPr>
              <a:lnSpc>
                <a:spcPct val="150000"/>
              </a:lnSpc>
              <a:spcBef>
                <a:spcPts val="600"/>
              </a:spcBef>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ext Placeholder 3">
            <a:extLst>
              <a:ext uri="{FF2B5EF4-FFF2-40B4-BE49-F238E27FC236}">
                <a16:creationId xmlns:a16="http://schemas.microsoft.com/office/drawing/2014/main" id="{49226239-9CDD-D9CC-E663-9C3E3AB3C237}"/>
              </a:ext>
            </a:extLst>
          </p:cNvPr>
          <p:cNvSpPr>
            <a:spLocks noGrp="1"/>
          </p:cNvSpPr>
          <p:nvPr>
            <p:ph type="body" sz="half" idx="14"/>
          </p:nvPr>
        </p:nvSpPr>
        <p:spPr>
          <a:xfrm>
            <a:off x="214314" y="4433477"/>
            <a:ext cx="3108007" cy="2126118"/>
          </a:xfrm>
          <a:ln w="19050">
            <a:solidFill>
              <a:schemeClr val="tx1"/>
            </a:solidFill>
          </a:ln>
        </p:spPr>
        <p:txBody>
          <a:bodyPr/>
          <a:lstStyle>
            <a:lvl1pPr marL="0" indent="0">
              <a:lnSpc>
                <a:spcPct val="15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Content Placeholder 11">
            <a:extLst>
              <a:ext uri="{FF2B5EF4-FFF2-40B4-BE49-F238E27FC236}">
                <a16:creationId xmlns:a16="http://schemas.microsoft.com/office/drawing/2014/main" id="{CBA117B8-4DA3-8823-ACE2-9A96F1528B62}"/>
              </a:ext>
            </a:extLst>
          </p:cNvPr>
          <p:cNvSpPr>
            <a:spLocks noGrp="1"/>
          </p:cNvSpPr>
          <p:nvPr>
            <p:ph sz="quarter" idx="15"/>
          </p:nvPr>
        </p:nvSpPr>
        <p:spPr>
          <a:xfrm>
            <a:off x="214314" y="3856015"/>
            <a:ext cx="3108008" cy="577457"/>
          </a:xfrm>
          <a:solidFill>
            <a:schemeClr val="accent2">
              <a:lumMod val="75000"/>
            </a:schemeClr>
          </a:solidFill>
        </p:spPr>
        <p:txBody>
          <a:bodyPr anchor="ctr">
            <a:noAutofit/>
          </a:bodyPr>
          <a:lstStyle>
            <a:lvl1pPr algn="ctr">
              <a:buNone/>
              <a:defRPr sz="2400">
                <a:solidFill>
                  <a:schemeClr val="bg1"/>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6" name="Text Placeholder 3">
            <a:extLst>
              <a:ext uri="{FF2B5EF4-FFF2-40B4-BE49-F238E27FC236}">
                <a16:creationId xmlns:a16="http://schemas.microsoft.com/office/drawing/2014/main" id="{BED32C93-CDD5-4447-EC7E-4419F11436AE}"/>
              </a:ext>
            </a:extLst>
          </p:cNvPr>
          <p:cNvSpPr>
            <a:spLocks noGrp="1"/>
          </p:cNvSpPr>
          <p:nvPr>
            <p:ph type="body" sz="half" idx="16"/>
          </p:nvPr>
        </p:nvSpPr>
        <p:spPr>
          <a:xfrm>
            <a:off x="214313" y="1620949"/>
            <a:ext cx="3108007" cy="2126118"/>
          </a:xfrm>
          <a:ln w="19050">
            <a:solidFill>
              <a:schemeClr val="tx1"/>
            </a:solidFill>
          </a:ln>
        </p:spPr>
        <p:txBody>
          <a:bodyPr/>
          <a:lstStyle>
            <a:lvl1pPr marL="0" indent="0">
              <a:lnSpc>
                <a:spcPct val="150000"/>
              </a:lnSpc>
              <a:spcBef>
                <a:spcPts val="6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Content Placeholder 11">
            <a:extLst>
              <a:ext uri="{FF2B5EF4-FFF2-40B4-BE49-F238E27FC236}">
                <a16:creationId xmlns:a16="http://schemas.microsoft.com/office/drawing/2014/main" id="{8337570C-A77F-425E-906D-D861B5CA4234}"/>
              </a:ext>
            </a:extLst>
          </p:cNvPr>
          <p:cNvSpPr>
            <a:spLocks noGrp="1"/>
          </p:cNvSpPr>
          <p:nvPr>
            <p:ph sz="quarter" idx="17"/>
          </p:nvPr>
        </p:nvSpPr>
        <p:spPr>
          <a:xfrm>
            <a:off x="214313" y="1043487"/>
            <a:ext cx="3108008" cy="577455"/>
          </a:xfrm>
          <a:solidFill>
            <a:srgbClr val="A52C4E"/>
          </a:solidFill>
        </p:spPr>
        <p:txBody>
          <a:bodyPr anchor="ctr">
            <a:noAutofit/>
          </a:bodyPr>
          <a:lstStyle>
            <a:lvl1pPr algn="ctr">
              <a:buNone/>
              <a:defRPr sz="2400">
                <a:solidFill>
                  <a:schemeClr val="bg1"/>
                </a:solidFill>
                <a:latin typeface="Arial" panose="020B0604020202020204" pitchFamily="34" charset="0"/>
                <a:cs typeface="Arial" panose="020B0604020202020204" pitchFamily="34" charset="0"/>
              </a:defRPr>
            </a:lvl1pPr>
            <a:lvl2pPr>
              <a:buNone/>
              <a:defRPr/>
            </a:lvl2pPr>
          </a:lstStyle>
          <a:p>
            <a:pPr lvl="0"/>
            <a:r>
              <a:rPr lang="en-US"/>
              <a:t>Click to edit Master text styles</a:t>
            </a:r>
          </a:p>
        </p:txBody>
      </p:sp>
      <p:sp>
        <p:nvSpPr>
          <p:cNvPr id="12" name="Title 11">
            <a:extLst>
              <a:ext uri="{FF2B5EF4-FFF2-40B4-BE49-F238E27FC236}">
                <a16:creationId xmlns:a16="http://schemas.microsoft.com/office/drawing/2014/main" id="{4EED1428-3B20-42FF-DCAA-D42107C4F64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2144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3E2708-BA27-AD20-77D5-5490672321CB}"/>
              </a:ext>
            </a:extLst>
          </p:cNvPr>
          <p:cNvSpPr>
            <a:spLocks noGrp="1"/>
          </p:cNvSpPr>
          <p:nvPr>
            <p:ph type="title"/>
          </p:nvPr>
        </p:nvSpPr>
        <p:spPr>
          <a:xfrm>
            <a:off x="1868558" y="131344"/>
            <a:ext cx="7951304" cy="78254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44EE9A-34C8-0955-3850-951453D46EB2}"/>
              </a:ext>
            </a:extLst>
          </p:cNvPr>
          <p:cNvSpPr>
            <a:spLocks noGrp="1"/>
          </p:cNvSpPr>
          <p:nvPr>
            <p:ph type="body" idx="1"/>
          </p:nvPr>
        </p:nvSpPr>
        <p:spPr>
          <a:xfrm>
            <a:off x="108857" y="1047133"/>
            <a:ext cx="11974286" cy="55124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4" name="Picture 13">
            <a:extLst>
              <a:ext uri="{FF2B5EF4-FFF2-40B4-BE49-F238E27FC236}">
                <a16:creationId xmlns:a16="http://schemas.microsoft.com/office/drawing/2014/main" id="{2AF9438B-4820-13FC-AE50-A9230CD2509C}"/>
              </a:ext>
            </a:extLst>
          </p:cNvPr>
          <p:cNvPicPr>
            <a:picLocks noChangeAspect="1"/>
          </p:cNvPicPr>
          <p:nvPr/>
        </p:nvPicPr>
        <p:blipFill>
          <a:blip r:embed="rId15"/>
          <a:stretch>
            <a:fillRect/>
          </a:stretch>
        </p:blipFill>
        <p:spPr>
          <a:xfrm>
            <a:off x="154100" y="298405"/>
            <a:ext cx="1621113" cy="455159"/>
          </a:xfrm>
          <a:prstGeom prst="rect">
            <a:avLst/>
          </a:prstGeom>
        </p:spPr>
      </p:pic>
      <p:pic>
        <p:nvPicPr>
          <p:cNvPr id="7" name="Picture 6">
            <a:extLst>
              <a:ext uri="{FF2B5EF4-FFF2-40B4-BE49-F238E27FC236}">
                <a16:creationId xmlns:a16="http://schemas.microsoft.com/office/drawing/2014/main" id="{E6631006-7830-529B-4F19-2EC9EB88BD62}"/>
              </a:ext>
            </a:extLst>
          </p:cNvPr>
          <p:cNvPicPr>
            <a:picLocks noChangeAspect="1"/>
          </p:cNvPicPr>
          <p:nvPr userDrawn="1"/>
        </p:nvPicPr>
        <p:blipFill>
          <a:blip r:embed="rId16"/>
          <a:stretch>
            <a:fillRect/>
          </a:stretch>
        </p:blipFill>
        <p:spPr>
          <a:xfrm>
            <a:off x="9934838" y="264358"/>
            <a:ext cx="2103062" cy="516512"/>
          </a:xfrm>
          <a:prstGeom prst="rect">
            <a:avLst/>
          </a:prstGeom>
        </p:spPr>
      </p:pic>
    </p:spTree>
    <p:extLst>
      <p:ext uri="{BB962C8B-B14F-4D97-AF65-F5344CB8AC3E}">
        <p14:creationId xmlns:p14="http://schemas.microsoft.com/office/powerpoint/2010/main" val="1116444569"/>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761" r:id="rId11"/>
    <p:sldLayoutId id="2147483733" r:id="rId12"/>
    <p:sldLayoutId id="2147483735" r:id="rId13"/>
  </p:sldLayoutIdLst>
  <p:hf hdr="0" ftr="0" dt="0"/>
  <p:txStyles>
    <p:titleStyle>
      <a:lvl1pPr algn="ctr" defTabSz="914400" rtl="0" eaLnBrk="1" latinLnBrk="0" hangingPunct="1">
        <a:lnSpc>
          <a:spcPct val="90000"/>
        </a:lnSpc>
        <a:spcBef>
          <a:spcPct val="0"/>
        </a:spcBef>
        <a:buNone/>
        <a:defRPr sz="4000" kern="1200">
          <a:solidFill>
            <a:srgbClr val="000149"/>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jamanetwork.com/journals/jamainternalmedicine/fullarticle/2819821" TargetMode="External"/><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hyperlink" Target="https://pressroom.cancer.org/2025-lung-cancer-data?utm_source=chatgpt.com"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doi.org/10.1016/j.jtho.2022.08.011" TargetMode="External"/><Relationship Id="rId3" Type="http://schemas.openxmlformats.org/officeDocument/2006/relationships/notesSlide" Target="../notesSlides/notesSlide2.xml"/><Relationship Id="rId7" Type="http://schemas.openxmlformats.org/officeDocument/2006/relationships/hyperlink" Target="https://pressroom.cancer.org/2025-lung-cancer-data?utm" TargetMode="External"/><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https://doi.org/10.1161/CIR.0000000000001382" TargetMode="External"/><Relationship Id="rId5" Type="http://schemas.openxmlformats.org/officeDocument/2006/relationships/hyperlink" Target="https://doi.org/10.2214/AJR.07.2939" TargetMode="External"/><Relationship Id="rId4" Type="http://schemas.openxmlformats.org/officeDocument/2006/relationships/hyperlink" Target="https://doi:10.1001/jamanetworkopen.2025.46222" TargetMode="Externa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8.xml"/><Relationship Id="rId1" Type="http://schemas.openxmlformats.org/officeDocument/2006/relationships/tags" Target="../tags/tag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C8390-019F-ADD5-5CB6-006714801A02}"/>
              </a:ext>
            </a:extLst>
          </p:cNvPr>
          <p:cNvPicPr>
            <a:picLocks noChangeAspect="1"/>
          </p:cNvPicPr>
          <p:nvPr/>
        </p:nvPicPr>
        <p:blipFill>
          <a:blip r:embed="rId3">
            <a:alphaModFix amt="70000"/>
          </a:blip>
          <a:srcRect t="2578"/>
          <a:stretch>
            <a:fillRect/>
          </a:stretch>
        </p:blipFill>
        <p:spPr>
          <a:xfrm>
            <a:off x="6519672" y="979183"/>
            <a:ext cx="5672328" cy="5878817"/>
          </a:xfrm>
          <a:prstGeom prst="rect">
            <a:avLst/>
          </a:prstGeom>
        </p:spPr>
      </p:pic>
      <p:sp>
        <p:nvSpPr>
          <p:cNvPr id="2" name="Title 1">
            <a:extLst>
              <a:ext uri="{FF2B5EF4-FFF2-40B4-BE49-F238E27FC236}">
                <a16:creationId xmlns:a16="http://schemas.microsoft.com/office/drawing/2014/main" id="{D4EA35DE-58ED-C8B8-8073-D24DFBF28535}"/>
              </a:ext>
            </a:extLst>
          </p:cNvPr>
          <p:cNvSpPr>
            <a:spLocks noGrp="1"/>
          </p:cNvSpPr>
          <p:nvPr>
            <p:ph type="ctrTitle"/>
          </p:nvPr>
        </p:nvSpPr>
        <p:spPr>
          <a:xfrm>
            <a:off x="1524000" y="2352555"/>
            <a:ext cx="9144000" cy="2222645"/>
          </a:xfrm>
        </p:spPr>
        <p:txBody>
          <a:bodyPr>
            <a:normAutofit fontScale="90000"/>
          </a:bodyPr>
          <a:lstStyle/>
          <a:p>
            <a:pPr algn="ctr"/>
            <a:r>
              <a:rPr lang="en-US" dirty="0" err="1">
                <a:solidFill>
                  <a:srgbClr val="D71961"/>
                </a:solidFill>
              </a:rPr>
              <a:t>AutoLung</a:t>
            </a:r>
            <a:r>
              <a:rPr lang="en-US" dirty="0">
                <a:solidFill>
                  <a:srgbClr val="D71961"/>
                </a:solidFill>
              </a:rPr>
              <a:t> AI</a:t>
            </a:r>
            <a:br>
              <a:rPr lang="en-US" dirty="0"/>
            </a:br>
            <a:r>
              <a:rPr lang="en-US" sz="4900" b="1" dirty="0">
                <a:latin typeface="Arial" panose="020B0604020202020204" pitchFamily="34" charset="0"/>
              </a:rPr>
              <a:t>A Lung Cancer-Dedicated </a:t>
            </a:r>
            <a:br>
              <a:rPr lang="en-US" sz="4900" b="1" dirty="0">
                <a:latin typeface="Arial" panose="020B0604020202020204" pitchFamily="34" charset="0"/>
              </a:rPr>
            </a:br>
            <a:r>
              <a:rPr lang="en-US" sz="4900" b="1" dirty="0">
                <a:latin typeface="Arial" panose="020B0604020202020204" pitchFamily="34" charset="0"/>
              </a:rPr>
              <a:t>Artificial Intelligence Tool</a:t>
            </a:r>
            <a:endParaRPr lang="en-US" sz="2800" b="1" dirty="0">
              <a:latin typeface="Arial" panose="020B0604020202020204" pitchFamily="34" charset="0"/>
            </a:endParaRPr>
          </a:p>
        </p:txBody>
      </p:sp>
      <p:sp>
        <p:nvSpPr>
          <p:cNvPr id="6" name="Subtitle 5">
            <a:extLst>
              <a:ext uri="{FF2B5EF4-FFF2-40B4-BE49-F238E27FC236}">
                <a16:creationId xmlns:a16="http://schemas.microsoft.com/office/drawing/2014/main" id="{3326747B-A21B-6E8A-4E2B-503490049F4E}"/>
              </a:ext>
            </a:extLst>
          </p:cNvPr>
          <p:cNvSpPr>
            <a:spLocks noGrp="1"/>
          </p:cNvSpPr>
          <p:nvPr>
            <p:ph type="subTitle" idx="1"/>
          </p:nvPr>
        </p:nvSpPr>
        <p:spPr>
          <a:xfrm>
            <a:off x="521208" y="4452660"/>
            <a:ext cx="11149584" cy="2222645"/>
          </a:xfrm>
        </p:spPr>
        <p:txBody>
          <a:bodyPr>
            <a:normAutofit fontScale="85000" lnSpcReduction="10000"/>
          </a:bodyPr>
          <a:lstStyle/>
          <a:p>
            <a:pPr>
              <a:lnSpc>
                <a:spcPct val="114000"/>
              </a:lnSpc>
            </a:pPr>
            <a:r>
              <a:rPr lang="en-US" sz="2200" b="1" dirty="0">
                <a:latin typeface="Arial" panose="020B0604020202020204" pitchFamily="34" charset="0"/>
                <a:cs typeface="Arial" panose="020B0604020202020204" pitchFamily="34" charset="0"/>
              </a:rPr>
              <a:t>Mohammad Mozafary, MD</a:t>
            </a:r>
          </a:p>
          <a:p>
            <a:pPr>
              <a:lnSpc>
                <a:spcPct val="114000"/>
              </a:lnSpc>
            </a:pPr>
            <a:r>
              <a:rPr lang="en-US" sz="1600" b="1" dirty="0">
                <a:latin typeface="Arial" panose="020B0604020202020204" pitchFamily="34" charset="0"/>
                <a:cs typeface="Arial" panose="020B0604020202020204" pitchFamily="34" charset="0"/>
              </a:rPr>
              <a:t>On behalf of our team:</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Anthony P. Reeves, Ali Hashemi, Kyle Atlas, Chenyu Zhang, Jakob </a:t>
            </a:r>
            <a:r>
              <a:rPr lang="en-US" sz="1600" dirty="0" err="1">
                <a:latin typeface="Arial" panose="020B0604020202020204" pitchFamily="34" charset="0"/>
                <a:cs typeface="Arial" panose="020B0604020202020204" pitchFamily="34" charset="0"/>
              </a:rPr>
              <a:t>Wasserthal</a:t>
            </a:r>
            <a:r>
              <a:rPr lang="en-US" sz="1600" dirty="0">
                <a:latin typeface="Arial" panose="020B0604020202020204" pitchFamily="34" charset="0"/>
                <a:cs typeface="Arial" panose="020B0604020202020204" pitchFamily="34" charset="0"/>
              </a:rPr>
              <a:t>, Thomas Atlas, Alan Ricciuti, Amir Azimi,</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 Seyed Reza </a:t>
            </a:r>
            <a:r>
              <a:rPr lang="en-US" sz="1600" dirty="0" err="1">
                <a:latin typeface="Arial" panose="020B0604020202020204" pitchFamily="34" charset="0"/>
                <a:cs typeface="Arial" panose="020B0604020202020204" pitchFamily="34" charset="0"/>
              </a:rPr>
              <a:t>Mirjalili</a:t>
            </a:r>
            <a:r>
              <a:rPr lang="en-US" sz="1600" dirty="0">
                <a:latin typeface="Arial" panose="020B0604020202020204" pitchFamily="34" charset="0"/>
                <a:cs typeface="Arial" panose="020B0604020202020204" pitchFamily="34" charset="0"/>
              </a:rPr>
              <a:t>, Amir Ghaffari </a:t>
            </a:r>
            <a:r>
              <a:rPr lang="en-US" sz="1600" dirty="0" err="1">
                <a:latin typeface="Arial" panose="020B0604020202020204" pitchFamily="34" charset="0"/>
                <a:cs typeface="Arial" panose="020B0604020202020204" pitchFamily="34" charset="0"/>
              </a:rPr>
              <a:t>Jolfayi</a:t>
            </a:r>
            <a:r>
              <a:rPr lang="en-US" sz="1600" dirty="0">
                <a:latin typeface="Arial" panose="020B0604020202020204" pitchFamily="34" charset="0"/>
                <a:cs typeface="Arial" panose="020B0604020202020204" pitchFamily="34" charset="0"/>
              </a:rPr>
              <a:t>, Hamed Zarei, Wenjun Fan, Jeffrey I. </a:t>
            </a:r>
            <a:r>
              <a:rPr lang="en-US" sz="1600" dirty="0" err="1">
                <a:latin typeface="Arial" panose="020B0604020202020204" pitchFamily="34" charset="0"/>
                <a:cs typeface="Arial" panose="020B0604020202020204" pitchFamily="34" charset="0"/>
              </a:rPr>
              <a:t>Mechanick</a:t>
            </a:r>
            <a:r>
              <a:rPr lang="en-US" sz="1600" dirty="0">
                <a:latin typeface="Arial" panose="020B0604020202020204" pitchFamily="34" charset="0"/>
                <a:cs typeface="Arial" panose="020B0604020202020204" pitchFamily="34" charset="0"/>
              </a:rPr>
              <a:t>,  Andrea D. Branch, Zahi Fayad,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Michael V. McConnell, James R Headrick Jr, Koen Nieman, Paolo Raggi, Jamal </a:t>
            </a:r>
            <a:r>
              <a:rPr lang="en-US" sz="1600" dirty="0" err="1">
                <a:latin typeface="Arial" panose="020B0604020202020204" pitchFamily="34" charset="0"/>
                <a:cs typeface="Arial" panose="020B0604020202020204" pitchFamily="34" charset="0"/>
              </a:rPr>
              <a:t>S.Rana</a:t>
            </a:r>
            <a:r>
              <a:rPr lang="en-US" sz="1600" dirty="0">
                <a:latin typeface="Arial" panose="020B0604020202020204" pitchFamily="34" charset="0"/>
                <a:cs typeface="Arial" panose="020B0604020202020204" pitchFamily="34" charset="0"/>
              </a:rPr>
              <a:t>, David J. Maron, Jagat Narula, Matthew J. Budoff, Roxana Mehran, Kim A. Williams, </a:t>
            </a:r>
            <a:r>
              <a:rPr lang="en-US" sz="1600" dirty="0" err="1">
                <a:latin typeface="Arial" panose="020B0604020202020204" pitchFamily="34" charset="0"/>
                <a:cs typeface="Arial" panose="020B0604020202020204" pitchFamily="34" charset="0"/>
              </a:rPr>
              <a:t>Predimon</a:t>
            </a:r>
            <a:r>
              <a:rPr lang="en-US" sz="1600" dirty="0">
                <a:latin typeface="Arial" panose="020B0604020202020204" pitchFamily="34" charset="0"/>
                <a:cs typeface="Arial" panose="020B0604020202020204" pitchFamily="34" charset="0"/>
              </a:rPr>
              <a:t> K. Shah, Oren Mechanic, Arthur S Agatston, Robert A. </a:t>
            </a:r>
            <a:r>
              <a:rPr lang="en-US" sz="1600" dirty="0" err="1">
                <a:latin typeface="Arial" panose="020B0604020202020204" pitchFamily="34" charset="0"/>
                <a:cs typeface="Arial" panose="020B0604020202020204" pitchFamily="34" charset="0"/>
              </a:rPr>
              <a:t>Kloner</a:t>
            </a:r>
            <a:r>
              <a:rPr lang="en-US" sz="1600" dirty="0">
                <a:latin typeface="Arial" panose="020B0604020202020204" pitchFamily="34" charset="0"/>
                <a:cs typeface="Arial" panose="020B0604020202020204" pitchFamily="34" charset="0"/>
              </a:rPr>
              <a:t>,</a:t>
            </a:r>
            <a:r>
              <a:rPr lang="en-US" sz="1600" baseline="30000" dirty="0">
                <a:latin typeface="Arial" panose="020B0604020202020204" pitchFamily="34" charset="0"/>
                <a:cs typeface="Arial" panose="020B0604020202020204" pitchFamily="34" charset="0"/>
              </a:rPr>
              <a:t> </a:t>
            </a:r>
            <a:r>
              <a:rPr lang="en-US" sz="1600" dirty="0">
                <a:latin typeface="Arial" panose="020B0604020202020204" pitchFamily="34" charset="0"/>
                <a:cs typeface="Arial" panose="020B0604020202020204" pitchFamily="34" charset="0"/>
              </a:rPr>
              <a:t>Nathan D. Wong, </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Juan P. de-Torres, J. Alberto Neder, Jessica González, Rowena Yip, Luis M Seijo, </a:t>
            </a:r>
            <a:r>
              <a:rPr lang="en-US" sz="1600" dirty="0" err="1">
                <a:latin typeface="Arial" panose="020B0604020202020204" pitchFamily="34" charset="0"/>
                <a:cs typeface="Arial" panose="020B0604020202020204" pitchFamily="34" charset="0"/>
              </a:rPr>
              <a:t>Rozemarijn</a:t>
            </a:r>
            <a:r>
              <a:rPr lang="en-US" sz="1600" dirty="0">
                <a:latin typeface="Arial" panose="020B0604020202020204" pitchFamily="34" charset="0"/>
                <a:cs typeface="Arial" panose="020B0604020202020204" pitchFamily="34" charset="0"/>
              </a:rPr>
              <a:t> </a:t>
            </a:r>
            <a:r>
              <a:rPr lang="en-US" sz="1600" dirty="0" err="1">
                <a:latin typeface="Arial" panose="020B0604020202020204" pitchFamily="34" charset="0"/>
                <a:cs typeface="Arial" panose="020B0604020202020204" pitchFamily="34" charset="0"/>
              </a:rPr>
              <a:t>Vliegenthart</a:t>
            </a:r>
            <a:r>
              <a:rPr lang="en-US" sz="1600" dirty="0">
                <a:latin typeface="Arial" panose="020B0604020202020204" pitchFamily="34" charset="0"/>
                <a:cs typeface="Arial" panose="020B0604020202020204" pitchFamily="34" charset="0"/>
              </a:rPr>
              <a:t>,</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David </a:t>
            </a:r>
            <a:r>
              <a:rPr lang="en-US" sz="1600" dirty="0" err="1">
                <a:latin typeface="Arial" panose="020B0604020202020204" pitchFamily="34" charset="0"/>
                <a:cs typeface="Arial" panose="020B0604020202020204" pitchFamily="34" charset="0"/>
              </a:rPr>
              <a:t>Yankelevitz</a:t>
            </a:r>
            <a:r>
              <a:rPr lang="en-US" sz="1600" dirty="0">
                <a:latin typeface="Arial" panose="020B0604020202020204" pitchFamily="34" charset="0"/>
                <a:cs typeface="Arial" panose="020B0604020202020204" pitchFamily="34" charset="0"/>
              </a:rPr>
              <a:t>, Claudia Henschke, Morteza </a:t>
            </a:r>
            <a:r>
              <a:rPr lang="en-US" sz="1600" dirty="0" err="1">
                <a:latin typeface="Arial" panose="020B0604020202020204" pitchFamily="34" charset="0"/>
                <a:cs typeface="Arial" panose="020B0604020202020204" pitchFamily="34" charset="0"/>
              </a:rPr>
              <a:t>Naghavi</a:t>
            </a:r>
            <a:r>
              <a:rPr lang="en-US" sz="1600" dirty="0">
                <a:latin typeface="Arial" panose="020B0604020202020204" pitchFamily="34" charset="0"/>
                <a:cs typeface="Arial" panose="020B0604020202020204" pitchFamily="34" charset="0"/>
              </a:rPr>
              <a:t> </a:t>
            </a:r>
          </a:p>
        </p:txBody>
      </p:sp>
      <p:pic>
        <p:nvPicPr>
          <p:cNvPr id="14" name="Picture 13">
            <a:extLst>
              <a:ext uri="{FF2B5EF4-FFF2-40B4-BE49-F238E27FC236}">
                <a16:creationId xmlns:a16="http://schemas.microsoft.com/office/drawing/2014/main" id="{872AF245-701E-5E70-F284-641CE6B72118}"/>
              </a:ext>
            </a:extLst>
          </p:cNvPr>
          <p:cNvPicPr>
            <a:picLocks noChangeAspect="1"/>
          </p:cNvPicPr>
          <p:nvPr/>
        </p:nvPicPr>
        <p:blipFill>
          <a:blip r:embed="rId4">
            <a:alphaModFix/>
            <a:extLst>
              <a:ext uri="{28A0092B-C50C-407E-A947-70E740481C1C}">
                <a14:useLocalDpi xmlns:a14="http://schemas.microsoft.com/office/drawing/2010/main"/>
              </a:ext>
            </a:extLst>
          </a:blip>
          <a:srcRect t="13592" r="6535" b="6214"/>
          <a:stretch>
            <a:fillRect/>
          </a:stretch>
        </p:blipFill>
        <p:spPr>
          <a:xfrm>
            <a:off x="72962" y="979183"/>
            <a:ext cx="3484054" cy="255126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1506043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526ED-A093-28C9-BA1E-42D878413F06}"/>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0D0B239-1D4C-3A52-1BA2-0E9383E2F989}"/>
              </a:ext>
            </a:extLst>
          </p:cNvPr>
          <p:cNvPicPr>
            <a:picLocks noGrp="1" noChangeAspect="1"/>
          </p:cNvPicPr>
          <p:nvPr>
            <p:ph idx="1"/>
          </p:nvPr>
        </p:nvPicPr>
        <p:blipFill>
          <a:blip r:embed="rId3"/>
          <a:srcRect l="36915" t="45766" b="3425"/>
          <a:stretch>
            <a:fillRect/>
          </a:stretch>
        </p:blipFill>
        <p:spPr>
          <a:xfrm>
            <a:off x="0" y="1063257"/>
            <a:ext cx="12083143" cy="5794744"/>
          </a:xfrm>
          <a:prstGeom prst="rect">
            <a:avLst/>
          </a:prstGeom>
        </p:spPr>
      </p:pic>
      <p:sp>
        <p:nvSpPr>
          <p:cNvPr id="4" name="Title 3">
            <a:extLst>
              <a:ext uri="{FF2B5EF4-FFF2-40B4-BE49-F238E27FC236}">
                <a16:creationId xmlns:a16="http://schemas.microsoft.com/office/drawing/2014/main" id="{396DBA85-9321-3310-B92B-7A3473EFBF3E}"/>
              </a:ext>
            </a:extLst>
          </p:cNvPr>
          <p:cNvSpPr>
            <a:spLocks noGrp="1"/>
          </p:cNvSpPr>
          <p:nvPr>
            <p:ph type="title"/>
          </p:nvPr>
        </p:nvSpPr>
        <p:spPr/>
        <p:txBody>
          <a:bodyPr>
            <a:noAutofit/>
          </a:bodyPr>
          <a:lstStyle/>
          <a:p>
            <a:r>
              <a:rPr lang="en-US" sz="2800" dirty="0"/>
              <a:t>AI Outperforms Lung-RADS and Captures Missed Cases</a:t>
            </a:r>
          </a:p>
        </p:txBody>
      </p:sp>
    </p:spTree>
    <p:extLst>
      <p:ext uri="{BB962C8B-B14F-4D97-AF65-F5344CB8AC3E}">
        <p14:creationId xmlns:p14="http://schemas.microsoft.com/office/powerpoint/2010/main" val="1479812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58ABE4-8118-AF8A-C31E-C8F85FDD92BE}"/>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0DF95C9-70E9-C0B7-3C90-CC110C49F265}"/>
              </a:ext>
            </a:extLst>
          </p:cNvPr>
          <p:cNvPicPr>
            <a:picLocks noGrp="1" noChangeAspect="1"/>
          </p:cNvPicPr>
          <p:nvPr>
            <p:ph idx="1"/>
          </p:nvPr>
        </p:nvPicPr>
        <p:blipFill>
          <a:blip r:embed="rId4"/>
          <a:srcRect l="36915" t="10696" b="38753"/>
          <a:stretch>
            <a:fillRect/>
          </a:stretch>
        </p:blipFill>
        <p:spPr>
          <a:xfrm>
            <a:off x="0" y="1092757"/>
            <a:ext cx="12083143" cy="5765243"/>
          </a:xfrm>
          <a:prstGeom prst="rect">
            <a:avLst/>
          </a:prstGeom>
        </p:spPr>
      </p:pic>
      <p:sp>
        <p:nvSpPr>
          <p:cNvPr id="4" name="Title 3">
            <a:extLst>
              <a:ext uri="{FF2B5EF4-FFF2-40B4-BE49-F238E27FC236}">
                <a16:creationId xmlns:a16="http://schemas.microsoft.com/office/drawing/2014/main" id="{68AB516A-C174-4852-693C-1A6E102DA258}"/>
              </a:ext>
            </a:extLst>
          </p:cNvPr>
          <p:cNvSpPr>
            <a:spLocks noGrp="1"/>
          </p:cNvSpPr>
          <p:nvPr>
            <p:ph type="title"/>
          </p:nvPr>
        </p:nvSpPr>
        <p:spPr/>
        <p:txBody>
          <a:bodyPr>
            <a:noAutofit/>
          </a:bodyPr>
          <a:lstStyle/>
          <a:p>
            <a:r>
              <a:rPr lang="en-US" sz="2800" dirty="0"/>
              <a:t>AI Outperforms Lung-RADS and Captures Missed Cases</a:t>
            </a:r>
          </a:p>
        </p:txBody>
      </p:sp>
      <p:sp>
        <p:nvSpPr>
          <p:cNvPr id="3" name="Oval 2">
            <a:extLst>
              <a:ext uri="{FF2B5EF4-FFF2-40B4-BE49-F238E27FC236}">
                <a16:creationId xmlns:a16="http://schemas.microsoft.com/office/drawing/2014/main" id="{D3078CED-A204-9776-E67A-E47BA9D6EF88}"/>
              </a:ext>
            </a:extLst>
          </p:cNvPr>
          <p:cNvSpPr/>
          <p:nvPr/>
        </p:nvSpPr>
        <p:spPr>
          <a:xfrm>
            <a:off x="3561907" y="1935126"/>
            <a:ext cx="2011120" cy="1212111"/>
          </a:xfrm>
          <a:prstGeom prst="ellipse">
            <a:avLst/>
          </a:prstGeom>
          <a:solidFill>
            <a:srgbClr val="FF0000">
              <a:alpha val="9804"/>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0AE5354-9D49-BC84-4437-D17E6B652F92}"/>
              </a:ext>
            </a:extLst>
          </p:cNvPr>
          <p:cNvSpPr/>
          <p:nvPr/>
        </p:nvSpPr>
        <p:spPr>
          <a:xfrm>
            <a:off x="7516286" y="1935126"/>
            <a:ext cx="2011120" cy="1212111"/>
          </a:xfrm>
          <a:prstGeom prst="ellipse">
            <a:avLst/>
          </a:prstGeom>
          <a:solidFill>
            <a:srgbClr val="FF0000">
              <a:alpha val="9804"/>
            </a:srgbClr>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3FE08D-2F67-153A-FCEB-BD329F784539}"/>
              </a:ext>
            </a:extLst>
          </p:cNvPr>
          <p:cNvSpPr txBox="1"/>
          <p:nvPr/>
        </p:nvSpPr>
        <p:spPr>
          <a:xfrm>
            <a:off x="283464" y="4587120"/>
            <a:ext cx="6327648" cy="830997"/>
          </a:xfrm>
          <a:prstGeom prst="rect">
            <a:avLst/>
          </a:prstGeom>
          <a:solidFill>
            <a:schemeClr val="bg1">
              <a:lumMod val="95000"/>
            </a:schemeClr>
          </a:solidFill>
        </p:spPr>
        <p:txBody>
          <a:bodyPr wrap="square" rtlCol="0">
            <a:spAutoFit/>
          </a:bodyPr>
          <a:lstStyle/>
          <a:p>
            <a:pPr algn="ctr"/>
            <a:r>
              <a:rPr lang="en-US" sz="4800" dirty="0">
                <a:solidFill>
                  <a:srgbClr val="FF0000"/>
                </a:solidFill>
                <a:latin typeface="Arial" panose="020B0604020202020204" pitchFamily="34" charset="0"/>
                <a:cs typeface="Arial" panose="020B0604020202020204" pitchFamily="34" charset="0"/>
              </a:rPr>
              <a:t>60% Up classified</a:t>
            </a:r>
          </a:p>
        </p:txBody>
      </p:sp>
    </p:spTree>
    <p:custDataLst>
      <p:tags r:id="rId1"/>
    </p:custDataLst>
    <p:extLst>
      <p:ext uri="{BB962C8B-B14F-4D97-AF65-F5344CB8AC3E}">
        <p14:creationId xmlns:p14="http://schemas.microsoft.com/office/powerpoint/2010/main" val="3309444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250" fill="hold"/>
                                        <p:tgtEl>
                                          <p:spTgt spid="2"/>
                                        </p:tgtEl>
                                        <p:attrNameLst>
                                          <p:attrName>ppt_w</p:attrName>
                                        </p:attrNameLst>
                                      </p:cBhvr>
                                      <p:tavLst>
                                        <p:tav tm="0">
                                          <p:val>
                                            <p:fltVal val="0"/>
                                          </p:val>
                                        </p:tav>
                                        <p:tav tm="100000">
                                          <p:val>
                                            <p:strVal val="#ppt_w"/>
                                          </p:val>
                                        </p:tav>
                                      </p:tavLst>
                                    </p:anim>
                                    <p:anim calcmode="lin" valueType="num">
                                      <p:cBhvr>
                                        <p:cTn id="17" dur="25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8CD74F8-3FE1-EB9E-15F8-01142925A7BA}"/>
              </a:ext>
            </a:extLst>
          </p:cNvPr>
          <p:cNvSpPr>
            <a:spLocks noGrp="1"/>
          </p:cNvSpPr>
          <p:nvPr>
            <p:ph type="body" idx="1"/>
          </p:nvPr>
        </p:nvSpPr>
        <p:spPr/>
        <p:txBody>
          <a:bodyPr/>
          <a:lstStyle/>
          <a:p>
            <a:r>
              <a:rPr lang="en-US" dirty="0"/>
              <a:t>• AI predicts lung cancer over six years</a:t>
            </a:r>
          </a:p>
          <a:p>
            <a:r>
              <a:rPr lang="en-US" dirty="0"/>
              <a:t>• AI outperforms risk-factor-based prediction model (PLCOm2012)</a:t>
            </a:r>
          </a:p>
        </p:txBody>
      </p:sp>
      <p:sp>
        <p:nvSpPr>
          <p:cNvPr id="3" name="Title 2">
            <a:extLst>
              <a:ext uri="{FF2B5EF4-FFF2-40B4-BE49-F238E27FC236}">
                <a16:creationId xmlns:a16="http://schemas.microsoft.com/office/drawing/2014/main" id="{F7B168B7-5A5B-21B9-6C44-F837462F12A8}"/>
              </a:ext>
            </a:extLst>
          </p:cNvPr>
          <p:cNvSpPr>
            <a:spLocks noGrp="1"/>
          </p:cNvSpPr>
          <p:nvPr>
            <p:ph type="title"/>
          </p:nvPr>
        </p:nvSpPr>
        <p:spPr/>
        <p:txBody>
          <a:bodyPr>
            <a:normAutofit fontScale="90000"/>
          </a:bodyPr>
          <a:lstStyle/>
          <a:p>
            <a:r>
              <a:rPr lang="en-US" dirty="0"/>
              <a:t>Beyond Detect:</a:t>
            </a:r>
            <a:br>
              <a:rPr lang="en-US" dirty="0"/>
            </a:br>
            <a:r>
              <a:rPr lang="en-US" dirty="0"/>
              <a:t>Predicting Future Lung Cancer</a:t>
            </a:r>
          </a:p>
        </p:txBody>
      </p:sp>
    </p:spTree>
    <p:extLst>
      <p:ext uri="{BB962C8B-B14F-4D97-AF65-F5344CB8AC3E}">
        <p14:creationId xmlns:p14="http://schemas.microsoft.com/office/powerpoint/2010/main" val="31577896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79BDF7-C91F-72BD-5037-FE9E18912D83}"/>
              </a:ext>
            </a:extLst>
          </p:cNvPr>
          <p:cNvSpPr>
            <a:spLocks noGrp="1"/>
          </p:cNvSpPr>
          <p:nvPr>
            <p:ph type="body" sz="half" idx="2"/>
          </p:nvPr>
        </p:nvSpPr>
        <p:spPr>
          <a:xfrm>
            <a:off x="214314" y="2066544"/>
            <a:ext cx="3828768" cy="4499719"/>
          </a:xfrm>
        </p:spPr>
        <p:txBody>
          <a:bodyPr>
            <a:normAutofit/>
          </a:bodyPr>
          <a:lstStyle/>
          <a:p>
            <a:r>
              <a:rPr lang="en-US" sz="2000" dirty="0">
                <a:latin typeface="Arial" panose="020B0604020202020204" pitchFamily="34" charset="0"/>
                <a:cs typeface="Arial" panose="020B0604020202020204" pitchFamily="34" charset="0"/>
              </a:rPr>
              <a:t>At 6-year horizon, whole-lung component of AI shows </a:t>
            </a:r>
            <a:r>
              <a:rPr lang="en-US" sz="2000" b="1" dirty="0">
                <a:latin typeface="Arial" panose="020B0604020202020204" pitchFamily="34" charset="0"/>
                <a:cs typeface="Arial" panose="020B0604020202020204" pitchFamily="34" charset="0"/>
              </a:rPr>
              <a:t>wider separation </a:t>
            </a:r>
            <a:r>
              <a:rPr lang="en-US" sz="2000" dirty="0">
                <a:latin typeface="Arial" panose="020B0604020202020204" pitchFamily="34" charset="0"/>
                <a:cs typeface="Arial" panose="020B0604020202020204" pitchFamily="34" charset="0"/>
              </a:rPr>
              <a:t>and </a:t>
            </a:r>
            <a:r>
              <a:rPr lang="en-US" sz="2000" b="1" dirty="0">
                <a:latin typeface="Arial" panose="020B0604020202020204" pitchFamily="34" charset="0"/>
                <a:cs typeface="Arial" panose="020B0604020202020204" pitchFamily="34" charset="0"/>
              </a:rPr>
              <a:t>higher cumulative incidence </a:t>
            </a:r>
            <a:r>
              <a:rPr lang="en-US" sz="2000" dirty="0">
                <a:latin typeface="Arial" panose="020B0604020202020204" pitchFamily="34" charset="0"/>
                <a:cs typeface="Arial" panose="020B0604020202020204" pitchFamily="34" charset="0"/>
              </a:rPr>
              <a:t>compared to PLCOm2012 (a well-known lung cancer risk model). This supports additive value of AI to PLCOm2012 to guide lung cancer screening.</a:t>
            </a:r>
          </a:p>
        </p:txBody>
      </p:sp>
      <p:sp>
        <p:nvSpPr>
          <p:cNvPr id="4" name="Content Placeholder 3">
            <a:extLst>
              <a:ext uri="{FF2B5EF4-FFF2-40B4-BE49-F238E27FC236}">
                <a16:creationId xmlns:a16="http://schemas.microsoft.com/office/drawing/2014/main" id="{6161B39F-7801-FACD-5BEA-ABD4CD298AAF}"/>
              </a:ext>
            </a:extLst>
          </p:cNvPr>
          <p:cNvSpPr>
            <a:spLocks noGrp="1"/>
          </p:cNvSpPr>
          <p:nvPr>
            <p:ph sz="quarter" idx="13"/>
          </p:nvPr>
        </p:nvSpPr>
        <p:spPr>
          <a:xfrm>
            <a:off x="214313" y="1082674"/>
            <a:ext cx="3828769" cy="892429"/>
          </a:xfrm>
        </p:spPr>
        <p:txBody>
          <a:bodyPr/>
          <a:lstStyle/>
          <a:p>
            <a:r>
              <a:rPr lang="en-US" sz="3200" dirty="0"/>
              <a:t>AI outperforms PLCOm2012</a:t>
            </a:r>
          </a:p>
        </p:txBody>
      </p:sp>
      <p:sp>
        <p:nvSpPr>
          <p:cNvPr id="6" name="Title 5">
            <a:extLst>
              <a:ext uri="{FF2B5EF4-FFF2-40B4-BE49-F238E27FC236}">
                <a16:creationId xmlns:a16="http://schemas.microsoft.com/office/drawing/2014/main" id="{FA7D8D0C-3249-D070-2A2D-2E0AEACC5587}"/>
              </a:ext>
            </a:extLst>
          </p:cNvPr>
          <p:cNvSpPr>
            <a:spLocks noGrp="1"/>
          </p:cNvSpPr>
          <p:nvPr>
            <p:ph type="title"/>
          </p:nvPr>
        </p:nvSpPr>
        <p:spPr/>
        <p:txBody>
          <a:bodyPr>
            <a:noAutofit/>
          </a:bodyPr>
          <a:lstStyle/>
          <a:p>
            <a:pPr algn="ctr"/>
            <a:r>
              <a:rPr lang="en-US" sz="3200" dirty="0"/>
              <a:t>AI versus PLCOm2012</a:t>
            </a:r>
          </a:p>
        </p:txBody>
      </p:sp>
      <p:pic>
        <p:nvPicPr>
          <p:cNvPr id="22" name="Content Placeholder 21">
            <a:extLst>
              <a:ext uri="{FF2B5EF4-FFF2-40B4-BE49-F238E27FC236}">
                <a16:creationId xmlns:a16="http://schemas.microsoft.com/office/drawing/2014/main" id="{14F42611-6071-637F-8995-7A83B6668356}"/>
              </a:ext>
            </a:extLst>
          </p:cNvPr>
          <p:cNvPicPr>
            <a:picLocks noGrp="1" noChangeAspect="1"/>
          </p:cNvPicPr>
          <p:nvPr>
            <p:ph idx="1"/>
          </p:nvPr>
        </p:nvPicPr>
        <p:blipFill>
          <a:blip r:embed="rId3"/>
          <a:stretch>
            <a:fillRect/>
          </a:stretch>
        </p:blipFill>
        <p:spPr>
          <a:xfrm>
            <a:off x="4093651" y="1362075"/>
            <a:ext cx="8110538" cy="5069086"/>
          </a:xfrm>
          <a:prstGeom prst="rect">
            <a:avLst/>
          </a:prstGeom>
        </p:spPr>
      </p:pic>
    </p:spTree>
    <p:extLst>
      <p:ext uri="{BB962C8B-B14F-4D97-AF65-F5344CB8AC3E}">
        <p14:creationId xmlns:p14="http://schemas.microsoft.com/office/powerpoint/2010/main" val="40395152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F2285F-61C3-5971-6B2A-669D0F3A55B8}"/>
              </a:ext>
            </a:extLst>
          </p:cNvPr>
          <p:cNvSpPr>
            <a:spLocks noGrp="1"/>
          </p:cNvSpPr>
          <p:nvPr>
            <p:ph type="body" sz="half" idx="2"/>
          </p:nvPr>
        </p:nvSpPr>
        <p:spPr>
          <a:xfrm>
            <a:off x="214314" y="2029968"/>
            <a:ext cx="3616006" cy="4665457"/>
          </a:xfrm>
        </p:spPr>
        <p:txBody>
          <a:bodyPr>
            <a:normAutofit/>
          </a:bodyPr>
          <a:lstStyle/>
          <a:p>
            <a:r>
              <a:rPr lang="en-US" sz="2800" dirty="0">
                <a:latin typeface="Arial" panose="020B0604020202020204" pitchFamily="34" charset="0"/>
                <a:cs typeface="Arial" panose="020B0604020202020204" pitchFamily="34" charset="0"/>
              </a:rPr>
              <a:t>AI shows </a:t>
            </a:r>
            <a:r>
              <a:rPr lang="en-US" sz="2800" b="1" dirty="0">
                <a:latin typeface="Arial" panose="020B0604020202020204" pitchFamily="34" charset="0"/>
                <a:cs typeface="Arial" panose="020B0604020202020204" pitchFamily="34" charset="0"/>
              </a:rPr>
              <a:t>~70% AUC </a:t>
            </a:r>
            <a:r>
              <a:rPr lang="en-US" sz="2800" dirty="0">
                <a:latin typeface="Arial" panose="020B0604020202020204" pitchFamily="34" charset="0"/>
                <a:cs typeface="Arial" panose="020B0604020202020204" pitchFamily="34" charset="0"/>
              </a:rPr>
              <a:t>for lung cancer diagnosis </a:t>
            </a:r>
            <a:r>
              <a:rPr lang="en-US" sz="2800" b="1" dirty="0">
                <a:latin typeface="Arial" panose="020B0604020202020204" pitchFamily="34" charset="0"/>
                <a:cs typeface="Arial" panose="020B0604020202020204" pitchFamily="34" charset="0"/>
              </a:rPr>
              <a:t>over 15 years</a:t>
            </a:r>
            <a:r>
              <a:rPr lang="en-US" sz="2800" dirty="0">
                <a:latin typeface="Arial" panose="020B0604020202020204" pitchFamily="34" charset="0"/>
                <a:cs typeface="Arial" panose="020B0604020202020204" pitchFamily="34" charset="0"/>
              </a:rPr>
              <a:t>. This supports a mixed signal for detection and prediction.</a:t>
            </a:r>
          </a:p>
        </p:txBody>
      </p:sp>
      <p:sp>
        <p:nvSpPr>
          <p:cNvPr id="4" name="Content Placeholder 3">
            <a:extLst>
              <a:ext uri="{FF2B5EF4-FFF2-40B4-BE49-F238E27FC236}">
                <a16:creationId xmlns:a16="http://schemas.microsoft.com/office/drawing/2014/main" id="{7BF30FC9-7E71-FC38-47B1-81478EF88D19}"/>
              </a:ext>
            </a:extLst>
          </p:cNvPr>
          <p:cNvSpPr>
            <a:spLocks noGrp="1"/>
          </p:cNvSpPr>
          <p:nvPr>
            <p:ph sz="quarter" idx="13"/>
          </p:nvPr>
        </p:nvSpPr>
        <p:spPr>
          <a:xfrm>
            <a:off x="214313" y="1082674"/>
            <a:ext cx="3616007" cy="864998"/>
          </a:xfrm>
        </p:spPr>
        <p:txBody>
          <a:bodyPr/>
          <a:lstStyle/>
          <a:p>
            <a:r>
              <a:rPr lang="en-US" sz="3200" dirty="0"/>
              <a:t>AI goes beyond detection</a:t>
            </a:r>
          </a:p>
        </p:txBody>
      </p:sp>
      <p:sp>
        <p:nvSpPr>
          <p:cNvPr id="6" name="Title 5">
            <a:extLst>
              <a:ext uri="{FF2B5EF4-FFF2-40B4-BE49-F238E27FC236}">
                <a16:creationId xmlns:a16="http://schemas.microsoft.com/office/drawing/2014/main" id="{6F184519-4AFC-1AE9-59C4-45D7A97215D4}"/>
              </a:ext>
            </a:extLst>
          </p:cNvPr>
          <p:cNvSpPr>
            <a:spLocks noGrp="1"/>
          </p:cNvSpPr>
          <p:nvPr>
            <p:ph type="title"/>
          </p:nvPr>
        </p:nvSpPr>
        <p:spPr/>
        <p:txBody>
          <a:bodyPr>
            <a:normAutofit fontScale="90000"/>
          </a:bodyPr>
          <a:lstStyle/>
          <a:p>
            <a:pPr algn="ctr"/>
            <a:r>
              <a:rPr lang="en-US" dirty="0"/>
              <a:t>Mixed Detection and Prediction Signal</a:t>
            </a:r>
          </a:p>
        </p:txBody>
      </p:sp>
      <p:pic>
        <p:nvPicPr>
          <p:cNvPr id="12" name="Content Placeholder 11">
            <a:extLst>
              <a:ext uri="{FF2B5EF4-FFF2-40B4-BE49-F238E27FC236}">
                <a16:creationId xmlns:a16="http://schemas.microsoft.com/office/drawing/2014/main" id="{9B1223BD-BBDA-C3CF-A214-8109687D67A8}"/>
              </a:ext>
            </a:extLst>
          </p:cNvPr>
          <p:cNvPicPr>
            <a:picLocks noGrp="1" noChangeAspect="1"/>
          </p:cNvPicPr>
          <p:nvPr>
            <p:ph idx="1"/>
          </p:nvPr>
        </p:nvPicPr>
        <p:blipFill>
          <a:blip r:embed="rId3"/>
          <a:stretch>
            <a:fillRect/>
          </a:stretch>
        </p:blipFill>
        <p:spPr>
          <a:xfrm>
            <a:off x="3971925" y="1354832"/>
            <a:ext cx="8110538" cy="5069086"/>
          </a:xfrm>
          <a:prstGeom prst="rect">
            <a:avLst/>
          </a:prstGeom>
        </p:spPr>
      </p:pic>
    </p:spTree>
    <p:extLst>
      <p:ext uri="{BB962C8B-B14F-4D97-AF65-F5344CB8AC3E}">
        <p14:creationId xmlns:p14="http://schemas.microsoft.com/office/powerpoint/2010/main" val="2279706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55FAAC1-6E08-2D52-9E88-48EDDE047E4E}"/>
              </a:ext>
            </a:extLst>
          </p:cNvPr>
          <p:cNvSpPr>
            <a:spLocks noGrp="1"/>
          </p:cNvSpPr>
          <p:nvPr>
            <p:ph type="body" sz="half" idx="2"/>
          </p:nvPr>
        </p:nvSpPr>
        <p:spPr>
          <a:xfrm>
            <a:off x="214314" y="2148840"/>
            <a:ext cx="3616006" cy="4546586"/>
          </a:xfrm>
        </p:spPr>
        <p:txBody>
          <a:bodyPr>
            <a:normAutofit/>
          </a:bodyPr>
          <a:lstStyle/>
          <a:p>
            <a:r>
              <a:rPr lang="en-US" sz="2800" dirty="0">
                <a:latin typeface="Arial" panose="020B0604020202020204" pitchFamily="34" charset="0"/>
                <a:cs typeface="Arial" panose="020B0604020202020204" pitchFamily="34" charset="0"/>
              </a:rPr>
              <a:t>By excluding lung cancers diagnosed in the </a:t>
            </a:r>
            <a:r>
              <a:rPr lang="en-US" sz="2800" b="1" dirty="0">
                <a:latin typeface="Arial" panose="020B0604020202020204" pitchFamily="34" charset="0"/>
                <a:cs typeface="Arial" panose="020B0604020202020204" pitchFamily="34" charset="0"/>
              </a:rPr>
              <a:t>first three years </a:t>
            </a:r>
            <a:r>
              <a:rPr lang="en-US" sz="2800" dirty="0">
                <a:latin typeface="Arial" panose="020B0604020202020204" pitchFamily="34" charset="0"/>
                <a:cs typeface="Arial" panose="020B0604020202020204" pitchFamily="34" charset="0"/>
              </a:rPr>
              <a:t>(</a:t>
            </a:r>
            <a:r>
              <a:rPr lang="en-US" sz="2800" b="1" dirty="0">
                <a:latin typeface="Arial" panose="020B0604020202020204" pitchFamily="34" charset="0"/>
                <a:cs typeface="Arial" panose="020B0604020202020204" pitchFamily="34" charset="0"/>
              </a:rPr>
              <a:t>detection period</a:t>
            </a:r>
            <a:r>
              <a:rPr lang="en-US" sz="2800" dirty="0">
                <a:latin typeface="Arial" panose="020B0604020202020204" pitchFamily="34" charset="0"/>
                <a:cs typeface="Arial" panose="020B0604020202020204" pitchFamily="34" charset="0"/>
              </a:rPr>
              <a:t>), we isolated predictive signals.</a:t>
            </a:r>
          </a:p>
        </p:txBody>
      </p:sp>
      <p:sp>
        <p:nvSpPr>
          <p:cNvPr id="4" name="Content Placeholder 3">
            <a:extLst>
              <a:ext uri="{FF2B5EF4-FFF2-40B4-BE49-F238E27FC236}">
                <a16:creationId xmlns:a16="http://schemas.microsoft.com/office/drawing/2014/main" id="{3DECAFAA-5A81-2989-C3C9-EFFD78542C5D}"/>
              </a:ext>
            </a:extLst>
          </p:cNvPr>
          <p:cNvSpPr>
            <a:spLocks noGrp="1"/>
          </p:cNvSpPr>
          <p:nvPr>
            <p:ph sz="quarter" idx="13"/>
          </p:nvPr>
        </p:nvSpPr>
        <p:spPr>
          <a:xfrm>
            <a:off x="214313" y="1082674"/>
            <a:ext cx="3616007" cy="983869"/>
          </a:xfrm>
        </p:spPr>
        <p:txBody>
          <a:bodyPr/>
          <a:lstStyle/>
          <a:p>
            <a:r>
              <a:rPr lang="en-US" dirty="0"/>
              <a:t>We observed prediction signal after excluding detection period</a:t>
            </a:r>
          </a:p>
        </p:txBody>
      </p:sp>
      <p:sp>
        <p:nvSpPr>
          <p:cNvPr id="6" name="Title 5">
            <a:extLst>
              <a:ext uri="{FF2B5EF4-FFF2-40B4-BE49-F238E27FC236}">
                <a16:creationId xmlns:a16="http://schemas.microsoft.com/office/drawing/2014/main" id="{8E59D0B4-80A3-6053-0B3D-1AB9B429871D}"/>
              </a:ext>
            </a:extLst>
          </p:cNvPr>
          <p:cNvSpPr>
            <a:spLocks noGrp="1"/>
          </p:cNvSpPr>
          <p:nvPr>
            <p:ph type="title"/>
          </p:nvPr>
        </p:nvSpPr>
        <p:spPr/>
        <p:txBody>
          <a:bodyPr/>
          <a:lstStyle/>
          <a:p>
            <a:pPr algn="ctr"/>
            <a:r>
              <a:rPr lang="en-US" dirty="0"/>
              <a:t>Predictive Signal</a:t>
            </a:r>
          </a:p>
        </p:txBody>
      </p:sp>
      <p:pic>
        <p:nvPicPr>
          <p:cNvPr id="12" name="Content Placeholder 11">
            <a:extLst>
              <a:ext uri="{FF2B5EF4-FFF2-40B4-BE49-F238E27FC236}">
                <a16:creationId xmlns:a16="http://schemas.microsoft.com/office/drawing/2014/main" id="{0F543D3B-D3E0-553B-9F30-A4F245433706}"/>
              </a:ext>
            </a:extLst>
          </p:cNvPr>
          <p:cNvPicPr>
            <a:picLocks noGrp="1" noChangeAspect="1"/>
          </p:cNvPicPr>
          <p:nvPr>
            <p:ph idx="1"/>
          </p:nvPr>
        </p:nvPicPr>
        <p:blipFill>
          <a:blip r:embed="rId3"/>
          <a:stretch>
            <a:fillRect/>
          </a:stretch>
        </p:blipFill>
        <p:spPr>
          <a:xfrm>
            <a:off x="3971925" y="1354832"/>
            <a:ext cx="8110538" cy="5069086"/>
          </a:xfrm>
          <a:prstGeom prst="rect">
            <a:avLst/>
          </a:prstGeom>
        </p:spPr>
      </p:pic>
    </p:spTree>
    <p:extLst>
      <p:ext uri="{BB962C8B-B14F-4D97-AF65-F5344CB8AC3E}">
        <p14:creationId xmlns:p14="http://schemas.microsoft.com/office/powerpoint/2010/main" val="2166985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2BBA34-31B9-9905-40F1-2134043AF17A}"/>
              </a:ext>
            </a:extLst>
          </p:cNvPr>
          <p:cNvSpPr>
            <a:spLocks noGrp="1"/>
          </p:cNvSpPr>
          <p:nvPr>
            <p:ph type="body" idx="1"/>
          </p:nvPr>
        </p:nvSpPr>
        <p:spPr/>
        <p:txBody>
          <a:bodyPr/>
          <a:lstStyle/>
          <a:p>
            <a:r>
              <a:rPr lang="en-US" dirty="0"/>
              <a:t>AI detects lung cancer in CAC scans and non-screening chest CT as well</a:t>
            </a:r>
          </a:p>
        </p:txBody>
      </p:sp>
      <p:sp>
        <p:nvSpPr>
          <p:cNvPr id="3" name="Title 2">
            <a:extLst>
              <a:ext uri="{FF2B5EF4-FFF2-40B4-BE49-F238E27FC236}">
                <a16:creationId xmlns:a16="http://schemas.microsoft.com/office/drawing/2014/main" id="{FD3B0FA0-F4DA-87EF-2069-0861E00B770E}"/>
              </a:ext>
            </a:extLst>
          </p:cNvPr>
          <p:cNvSpPr>
            <a:spLocks noGrp="1"/>
          </p:cNvSpPr>
          <p:nvPr>
            <p:ph type="title"/>
          </p:nvPr>
        </p:nvSpPr>
        <p:spPr/>
        <p:txBody>
          <a:bodyPr/>
          <a:lstStyle/>
          <a:p>
            <a:r>
              <a:rPr lang="en-US" dirty="0"/>
              <a:t>Opportunistic Lung Cancer Assessment</a:t>
            </a:r>
          </a:p>
        </p:txBody>
      </p:sp>
    </p:spTree>
    <p:extLst>
      <p:ext uri="{BB962C8B-B14F-4D97-AF65-F5344CB8AC3E}">
        <p14:creationId xmlns:p14="http://schemas.microsoft.com/office/powerpoint/2010/main" val="2231425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A73E80-7714-0DD4-3F0D-5CC15055BAAF}"/>
              </a:ext>
            </a:extLst>
          </p:cNvPr>
          <p:cNvSpPr>
            <a:spLocks noGrp="1"/>
          </p:cNvSpPr>
          <p:nvPr>
            <p:ph type="body" sz="half" idx="2"/>
          </p:nvPr>
        </p:nvSpPr>
        <p:spPr>
          <a:xfrm>
            <a:off x="214314" y="1678796"/>
            <a:ext cx="3616006" cy="4452656"/>
          </a:xfrm>
        </p:spPr>
        <p:txBody>
          <a:bodyPr>
            <a:normAutofit/>
          </a:bodyPr>
          <a:lstStyle/>
          <a:p>
            <a:pPr marL="285750" indent="-285750">
              <a:buFont typeface="Wingdings" pitchFamily="2" charset="2"/>
              <a:buChar char="Ø"/>
            </a:pPr>
            <a:r>
              <a:rPr lang="en-US" dirty="0">
                <a:latin typeface="Arial" panose="020B0604020202020204" pitchFamily="34" charset="0"/>
                <a:cs typeface="Arial" panose="020B0604020202020204" pitchFamily="34" charset="0"/>
              </a:rPr>
              <a:t>Millions of thoracic CT scans</a:t>
            </a:r>
          </a:p>
          <a:p>
            <a:pPr marL="285750" indent="-285750">
              <a:buFont typeface="Wingdings" pitchFamily="2" charset="2"/>
              <a:buChar char="Ø"/>
            </a:pPr>
            <a:r>
              <a:rPr lang="en-US" dirty="0">
                <a:latin typeface="Arial" panose="020B0604020202020204" pitchFamily="34" charset="0"/>
                <a:cs typeface="Arial" panose="020B0604020202020204" pitchFamily="34" charset="0"/>
              </a:rPr>
              <a:t>More than </a:t>
            </a:r>
            <a:r>
              <a:rPr lang="en-US" b="1" dirty="0">
                <a:latin typeface="Arial" panose="020B0604020202020204" pitchFamily="34" charset="0"/>
                <a:cs typeface="Arial" panose="020B0604020202020204" pitchFamily="34" charset="0"/>
              </a:rPr>
              <a:t>12 million thoracic CT </a:t>
            </a:r>
            <a:r>
              <a:rPr lang="en-US" dirty="0">
                <a:latin typeface="Arial" panose="020B0604020202020204" pitchFamily="34" charset="0"/>
                <a:cs typeface="Arial" panose="020B0604020202020204" pitchFamily="34" charset="0"/>
              </a:rPr>
              <a:t>scans</a:t>
            </a:r>
            <a:endParaRPr lang="en-US" b="1" dirty="0">
              <a:latin typeface="Arial" panose="020B0604020202020204" pitchFamily="34" charset="0"/>
              <a:cs typeface="Arial" panose="020B0604020202020204" pitchFamily="34" charset="0"/>
            </a:endParaRPr>
          </a:p>
          <a:p>
            <a:pPr marL="285750" indent="-285750">
              <a:buFont typeface="Wingdings" pitchFamily="2" charset="2"/>
              <a:buChar char="Ø"/>
            </a:pPr>
            <a:r>
              <a:rPr lang="en-US" dirty="0">
                <a:latin typeface="Arial" panose="020B0604020202020204" pitchFamily="34" charset="0"/>
                <a:cs typeface="Arial" panose="020B0604020202020204" pitchFamily="34" charset="0"/>
              </a:rPr>
              <a:t>Approximately</a:t>
            </a:r>
            <a:r>
              <a:rPr lang="en-US" b="1" dirty="0">
                <a:latin typeface="Arial" panose="020B0604020202020204" pitchFamily="34" charset="0"/>
                <a:cs typeface="Arial" panose="020B0604020202020204" pitchFamily="34" charset="0"/>
              </a:rPr>
              <a:t> 18.7% (2.4 million) </a:t>
            </a:r>
            <a:r>
              <a:rPr lang="en-US" dirty="0">
                <a:latin typeface="Arial" panose="020B0604020202020204" pitchFamily="34" charset="0"/>
                <a:cs typeface="Arial" panose="020B0604020202020204" pitchFamily="34" charset="0"/>
              </a:rPr>
              <a:t>eligible people are up to date with LDCT screening</a:t>
            </a:r>
          </a:p>
          <a:p>
            <a:pPr marL="285750" indent="-285750">
              <a:buFont typeface="Wingdings" pitchFamily="2" charset="2"/>
              <a:buChar char="Ø"/>
            </a:pPr>
            <a:r>
              <a:rPr lang="en-US" dirty="0">
                <a:latin typeface="Arial" panose="020B0604020202020204" pitchFamily="34" charset="0"/>
                <a:cs typeface="Arial" panose="020B0604020202020204" pitchFamily="34" charset="0"/>
              </a:rPr>
              <a:t>At the same time, </a:t>
            </a:r>
            <a:r>
              <a:rPr lang="en-US" b="1" dirty="0">
                <a:latin typeface="Arial" panose="020B0604020202020204" pitchFamily="34" charset="0"/>
                <a:cs typeface="Arial" panose="020B0604020202020204" pitchFamily="34" charset="0"/>
              </a:rPr>
              <a:t>CAC scanning </a:t>
            </a:r>
            <a:r>
              <a:rPr lang="en-US" dirty="0">
                <a:latin typeface="Arial" panose="020B0604020202020204" pitchFamily="34" charset="0"/>
                <a:cs typeface="Arial" panose="020B0604020202020204" pitchFamily="34" charset="0"/>
              </a:rPr>
              <a:t>is </a:t>
            </a:r>
            <a:r>
              <a:rPr lang="en-US" b="1" dirty="0">
                <a:latin typeface="Arial" panose="020B0604020202020204" pitchFamily="34" charset="0"/>
                <a:cs typeface="Arial" panose="020B0604020202020204" pitchFamily="34" charset="0"/>
              </a:rPr>
              <a:t>rapidly</a:t>
            </a:r>
            <a:r>
              <a:rPr lang="en-US" dirty="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growing</a:t>
            </a:r>
            <a:r>
              <a:rPr lang="en-US" dirty="0">
                <a:latin typeface="Arial" panose="020B0604020202020204" pitchFamily="34" charset="0"/>
                <a:cs typeface="Arial" panose="020B0604020202020204" pitchFamily="34" charset="0"/>
              </a:rPr>
              <a:t> as it has become incorporated into </a:t>
            </a:r>
            <a:r>
              <a:rPr lang="en-US" b="1" dirty="0">
                <a:latin typeface="Arial" panose="020B0604020202020204" pitchFamily="34" charset="0"/>
                <a:cs typeface="Arial" panose="020B0604020202020204" pitchFamily="34" charset="0"/>
              </a:rPr>
              <a:t>cardiovascular prevention guidelines</a:t>
            </a: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5DFA8DDA-AFDF-0BAC-BCE1-86C872E6C2B3}"/>
              </a:ext>
            </a:extLst>
          </p:cNvPr>
          <p:cNvSpPr>
            <a:spLocks noGrp="1"/>
          </p:cNvSpPr>
          <p:nvPr>
            <p:ph idx="1"/>
          </p:nvPr>
        </p:nvSpPr>
        <p:spPr/>
        <p:txBody>
          <a:bodyPr/>
          <a:lstStyle/>
          <a:p>
            <a:r>
              <a:rPr lang="en-US" dirty="0"/>
              <a:t>Non-screening CT scans</a:t>
            </a:r>
          </a:p>
        </p:txBody>
      </p:sp>
      <p:sp>
        <p:nvSpPr>
          <p:cNvPr id="6" name="Title 5">
            <a:extLst>
              <a:ext uri="{FF2B5EF4-FFF2-40B4-BE49-F238E27FC236}">
                <a16:creationId xmlns:a16="http://schemas.microsoft.com/office/drawing/2014/main" id="{06ED52A4-D4E5-5C46-2A4C-19A25AED5974}"/>
              </a:ext>
            </a:extLst>
          </p:cNvPr>
          <p:cNvSpPr>
            <a:spLocks noGrp="1"/>
          </p:cNvSpPr>
          <p:nvPr>
            <p:ph type="title"/>
          </p:nvPr>
        </p:nvSpPr>
        <p:spPr/>
        <p:txBody>
          <a:bodyPr>
            <a:noAutofit/>
          </a:bodyPr>
          <a:lstStyle/>
          <a:p>
            <a:pPr algn="ctr"/>
            <a:r>
              <a:rPr lang="en-US" sz="2400" dirty="0"/>
              <a:t>How Large Is the Opportunity In Non-Screening CT? </a:t>
            </a:r>
          </a:p>
        </p:txBody>
      </p:sp>
      <p:sp>
        <p:nvSpPr>
          <p:cNvPr id="9" name="Oval 8">
            <a:extLst>
              <a:ext uri="{FF2B5EF4-FFF2-40B4-BE49-F238E27FC236}">
                <a16:creationId xmlns:a16="http://schemas.microsoft.com/office/drawing/2014/main" id="{24A746BD-9869-1CF6-1EAB-D8795B4F9998}"/>
              </a:ext>
            </a:extLst>
          </p:cNvPr>
          <p:cNvSpPr/>
          <p:nvPr/>
        </p:nvSpPr>
        <p:spPr>
          <a:xfrm>
            <a:off x="5512837" y="1082675"/>
            <a:ext cx="4719194" cy="4719194"/>
          </a:xfrm>
          <a:prstGeom prst="ellipse">
            <a:avLst/>
          </a:prstGeom>
          <a:solidFill>
            <a:srgbClr val="FFC000">
              <a:alpha val="4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ysClr val="windowText" lastClr="000000"/>
                </a:solidFill>
                <a:latin typeface="Arial" panose="020B0604020202020204" pitchFamily="34" charset="0"/>
                <a:cs typeface="Arial" panose="020B0604020202020204" pitchFamily="34" charset="0"/>
              </a:rPr>
              <a:t>43.7 million</a:t>
            </a:r>
          </a:p>
          <a:p>
            <a:r>
              <a:rPr lang="en-US" sz="2000" dirty="0">
                <a:solidFill>
                  <a:sysClr val="windowText" lastClr="000000"/>
                </a:solidFill>
                <a:latin typeface="Arial" panose="020B0604020202020204" pitchFamily="34" charset="0"/>
                <a:cs typeface="Arial" panose="020B0604020202020204" pitchFamily="34" charset="0"/>
              </a:rPr>
              <a:t>Eligible for CAC scan</a:t>
            </a:r>
          </a:p>
        </p:txBody>
      </p:sp>
      <p:sp>
        <p:nvSpPr>
          <p:cNvPr id="10" name="Oval 9">
            <a:extLst>
              <a:ext uri="{FF2B5EF4-FFF2-40B4-BE49-F238E27FC236}">
                <a16:creationId xmlns:a16="http://schemas.microsoft.com/office/drawing/2014/main" id="{53675D3B-F857-FF4D-F9F2-C2F86C81D746}"/>
              </a:ext>
            </a:extLst>
          </p:cNvPr>
          <p:cNvSpPr/>
          <p:nvPr/>
        </p:nvSpPr>
        <p:spPr>
          <a:xfrm>
            <a:off x="8858588" y="2107805"/>
            <a:ext cx="2746886" cy="2668933"/>
          </a:xfrm>
          <a:prstGeom prst="ellipse">
            <a:avLst/>
          </a:prstGeom>
          <a:solidFill>
            <a:srgbClr val="00B0F0">
              <a:alpha val="40000"/>
            </a:srgb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dirty="0">
                <a:solidFill>
                  <a:sysClr val="windowText" lastClr="000000"/>
                </a:solidFill>
                <a:latin typeface="Arial" panose="020B0604020202020204" pitchFamily="34" charset="0"/>
                <a:cs typeface="Arial" panose="020B0604020202020204" pitchFamily="34" charset="0"/>
              </a:rPr>
              <a:t>12.8 million</a:t>
            </a:r>
          </a:p>
          <a:p>
            <a:pPr algn="r"/>
            <a:r>
              <a:rPr lang="en-US" dirty="0">
                <a:solidFill>
                  <a:sysClr val="windowText" lastClr="000000"/>
                </a:solidFill>
                <a:latin typeface="Arial" panose="020B0604020202020204" pitchFamily="34" charset="0"/>
                <a:cs typeface="Arial" panose="020B0604020202020204" pitchFamily="34" charset="0"/>
              </a:rPr>
              <a:t>Eligible for lung cancer screening</a:t>
            </a:r>
          </a:p>
        </p:txBody>
      </p:sp>
      <p:sp>
        <p:nvSpPr>
          <p:cNvPr id="11" name="TextBox 10">
            <a:extLst>
              <a:ext uri="{FF2B5EF4-FFF2-40B4-BE49-F238E27FC236}">
                <a16:creationId xmlns:a16="http://schemas.microsoft.com/office/drawing/2014/main" id="{9D074A72-73EF-06C7-45A7-7A897776ED5B}"/>
              </a:ext>
            </a:extLst>
          </p:cNvPr>
          <p:cNvSpPr txBox="1"/>
          <p:nvPr/>
        </p:nvSpPr>
        <p:spPr>
          <a:xfrm>
            <a:off x="557349" y="6299916"/>
            <a:ext cx="8795658" cy="507831"/>
          </a:xfrm>
          <a:prstGeom prst="rect">
            <a:avLst/>
          </a:prstGeom>
          <a:noFill/>
        </p:spPr>
        <p:txBody>
          <a:bodyPr wrap="square" rtlCol="0">
            <a:spAutoFit/>
          </a:bodyPr>
          <a:lstStyle/>
          <a:p>
            <a:r>
              <a:rPr lang="en-US" sz="900" dirty="0">
                <a:latin typeface="Aptos" panose="020B0004020202020204" pitchFamily="34" charset="0"/>
                <a:hlinkClick r:id="rId3"/>
              </a:rPr>
              <a:t>Anderson TS, Wilson LM, Sussman JB. Atherosclerotic cardiovascular disease risk estimates using the predicting risk of cardiovascular disease events equations. JAMA internal medicine. 2024 Aug;184(8):963-70.</a:t>
            </a:r>
            <a:endParaRPr lang="en-US" sz="900" dirty="0">
              <a:latin typeface="Aptos" panose="020B0004020202020204" pitchFamily="34" charset="0"/>
            </a:endParaRPr>
          </a:p>
          <a:p>
            <a:r>
              <a:rPr lang="en-US" sz="900" dirty="0">
                <a:latin typeface="Aptos" panose="020B0004020202020204" pitchFamily="34" charset="0"/>
                <a:hlinkClick r:id="rId4"/>
              </a:rPr>
              <a:t>https://</a:t>
            </a:r>
            <a:r>
              <a:rPr lang="en-US" sz="900" dirty="0" err="1">
                <a:latin typeface="Aptos" panose="020B0004020202020204" pitchFamily="34" charset="0"/>
                <a:hlinkClick r:id="rId4"/>
              </a:rPr>
              <a:t>pressroom.cancer.org</a:t>
            </a:r>
            <a:r>
              <a:rPr lang="en-US" sz="900" dirty="0">
                <a:latin typeface="Aptos" panose="020B0004020202020204" pitchFamily="34" charset="0"/>
                <a:hlinkClick r:id="rId4"/>
              </a:rPr>
              <a:t>/2025-lung-cancer-data?utm_source=</a:t>
            </a:r>
            <a:r>
              <a:rPr lang="en-US" sz="900" dirty="0" err="1">
                <a:latin typeface="Aptos" panose="020B0004020202020204" pitchFamily="34" charset="0"/>
                <a:hlinkClick r:id="rId4"/>
              </a:rPr>
              <a:t>chatgpt.com</a:t>
            </a:r>
            <a:endParaRPr lang="en-US" sz="900" dirty="0">
              <a:latin typeface="Aptos" panose="020B0004020202020204" pitchFamily="34" charset="0"/>
            </a:endParaRPr>
          </a:p>
        </p:txBody>
      </p:sp>
    </p:spTree>
    <p:extLst>
      <p:ext uri="{BB962C8B-B14F-4D97-AF65-F5344CB8AC3E}">
        <p14:creationId xmlns:p14="http://schemas.microsoft.com/office/powerpoint/2010/main" val="1726335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5C2F9BB-CCBA-8152-9BF9-25C69A1B4527}"/>
              </a:ext>
            </a:extLst>
          </p:cNvPr>
          <p:cNvPicPr>
            <a:picLocks noGrp="1" noChangeAspect="1"/>
          </p:cNvPicPr>
          <p:nvPr>
            <p:ph idx="1"/>
          </p:nvPr>
        </p:nvPicPr>
        <p:blipFill>
          <a:blip r:embed="rId3"/>
          <a:stretch>
            <a:fillRect/>
          </a:stretch>
        </p:blipFill>
        <p:spPr>
          <a:xfrm>
            <a:off x="889873" y="1047750"/>
            <a:ext cx="10412255" cy="5511800"/>
          </a:xfrm>
          <a:prstGeom prst="rect">
            <a:avLst/>
          </a:prstGeom>
        </p:spPr>
      </p:pic>
      <p:sp>
        <p:nvSpPr>
          <p:cNvPr id="4" name="Title 3">
            <a:extLst>
              <a:ext uri="{FF2B5EF4-FFF2-40B4-BE49-F238E27FC236}">
                <a16:creationId xmlns:a16="http://schemas.microsoft.com/office/drawing/2014/main" id="{FB6F8101-00A2-7463-DA5C-0281B704AE3A}"/>
              </a:ext>
            </a:extLst>
          </p:cNvPr>
          <p:cNvSpPr>
            <a:spLocks noGrp="1"/>
          </p:cNvSpPr>
          <p:nvPr>
            <p:ph type="title"/>
          </p:nvPr>
        </p:nvSpPr>
        <p:spPr/>
        <p:txBody>
          <a:bodyPr>
            <a:noAutofit/>
          </a:bodyPr>
          <a:lstStyle/>
          <a:p>
            <a:pPr algn="ctr"/>
            <a:r>
              <a:rPr lang="en-US" sz="2400" dirty="0"/>
              <a:t>AI is Validated in CAC Scan and Non-Screening Chest CT Scan with Higher PPV than Nodule Size</a:t>
            </a:r>
          </a:p>
        </p:txBody>
      </p:sp>
    </p:spTree>
    <p:extLst>
      <p:ext uri="{BB962C8B-B14F-4D97-AF65-F5344CB8AC3E}">
        <p14:creationId xmlns:p14="http://schemas.microsoft.com/office/powerpoint/2010/main" val="3651757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41449-F1FB-40D9-B32A-69356ECEADED}"/>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C97F96F-1779-07F9-6E63-1FD1E120FC53}"/>
              </a:ext>
            </a:extLst>
          </p:cNvPr>
          <p:cNvPicPr>
            <a:picLocks noGrp="1" noChangeAspect="1"/>
          </p:cNvPicPr>
          <p:nvPr>
            <p:ph idx="1"/>
          </p:nvPr>
        </p:nvPicPr>
        <p:blipFill>
          <a:blip r:embed="rId3"/>
          <a:srcRect t="13063" r="19415" b="13555"/>
          <a:stretch>
            <a:fillRect/>
          </a:stretch>
        </p:blipFill>
        <p:spPr>
          <a:xfrm>
            <a:off x="0" y="981062"/>
            <a:ext cx="12192000" cy="5876938"/>
          </a:xfrm>
          <a:prstGeom prst="rect">
            <a:avLst/>
          </a:prstGeom>
        </p:spPr>
      </p:pic>
      <p:sp>
        <p:nvSpPr>
          <p:cNvPr id="4" name="Title 3">
            <a:extLst>
              <a:ext uri="{FF2B5EF4-FFF2-40B4-BE49-F238E27FC236}">
                <a16:creationId xmlns:a16="http://schemas.microsoft.com/office/drawing/2014/main" id="{CE69DE3A-54C4-3BDA-34F3-DAFB63C309B3}"/>
              </a:ext>
            </a:extLst>
          </p:cNvPr>
          <p:cNvSpPr>
            <a:spLocks noGrp="1"/>
          </p:cNvSpPr>
          <p:nvPr>
            <p:ph type="title"/>
          </p:nvPr>
        </p:nvSpPr>
        <p:spPr/>
        <p:txBody>
          <a:bodyPr>
            <a:noAutofit/>
          </a:bodyPr>
          <a:lstStyle/>
          <a:p>
            <a:r>
              <a:rPr lang="en-US" sz="2400" dirty="0"/>
              <a:t>AI is Validated in CAC Scan and Non-Screening Chest CT Scan with Higher PPV than Nodule Size</a:t>
            </a:r>
          </a:p>
        </p:txBody>
      </p:sp>
    </p:spTree>
    <p:extLst>
      <p:ext uri="{BB962C8B-B14F-4D97-AF65-F5344CB8AC3E}">
        <p14:creationId xmlns:p14="http://schemas.microsoft.com/office/powerpoint/2010/main" val="35913576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945FDD6-E22E-28A1-41AB-C6ACC3F614BF}"/>
              </a:ext>
            </a:extLst>
          </p:cNvPr>
          <p:cNvSpPr>
            <a:spLocks noGrp="1"/>
          </p:cNvSpPr>
          <p:nvPr>
            <p:ph idx="1"/>
          </p:nvPr>
        </p:nvSpPr>
        <p:spPr>
          <a:xfrm>
            <a:off x="108856" y="1313293"/>
            <a:ext cx="11974286" cy="4044631"/>
          </a:xfrm>
        </p:spPr>
        <p:txBody>
          <a:bodyPr>
            <a:normAutofit fontScale="92500"/>
          </a:bodyPr>
          <a:lstStyle/>
          <a:p>
            <a:pPr>
              <a:lnSpc>
                <a:spcPct val="150000"/>
              </a:lnSpc>
              <a:tabLst>
                <a:tab pos="7423150" algn="l"/>
              </a:tabLst>
            </a:pPr>
            <a:r>
              <a:rPr lang="en-US" b="1" dirty="0"/>
              <a:t>~10%  </a:t>
            </a:r>
            <a:r>
              <a:rPr lang="en-US" dirty="0"/>
              <a:t>diagnosed via low-dose CT screening	Screening</a:t>
            </a:r>
            <a:r>
              <a:rPr lang="en-US" dirty="0">
                <a:solidFill>
                  <a:schemeClr val="accent1">
                    <a:lumMod val="50000"/>
                  </a:schemeClr>
                </a:solidFill>
              </a:rPr>
              <a:t> pathway gap</a:t>
            </a:r>
          </a:p>
          <a:p>
            <a:pPr>
              <a:lnSpc>
                <a:spcPct val="150000"/>
              </a:lnSpc>
              <a:tabLst>
                <a:tab pos="7423150" algn="l"/>
              </a:tabLst>
            </a:pPr>
            <a:r>
              <a:rPr lang="en-US" b="1" dirty="0"/>
              <a:t>65% </a:t>
            </a:r>
            <a:r>
              <a:rPr lang="en-US" dirty="0"/>
              <a:t>outside USPSTF criteria 	</a:t>
            </a:r>
            <a:r>
              <a:rPr lang="en-US" dirty="0">
                <a:solidFill>
                  <a:schemeClr val="accent1">
                    <a:lumMod val="50000"/>
                  </a:schemeClr>
                </a:solidFill>
              </a:rPr>
              <a:t>Eligibility gap</a:t>
            </a:r>
          </a:p>
          <a:p>
            <a:pPr>
              <a:lnSpc>
                <a:spcPct val="150000"/>
              </a:lnSpc>
              <a:tabLst>
                <a:tab pos="7423150" algn="l"/>
              </a:tabLst>
            </a:pPr>
            <a:r>
              <a:rPr lang="en-US" b="1" dirty="0"/>
              <a:t>19% </a:t>
            </a:r>
            <a:r>
              <a:rPr lang="en-US" dirty="0"/>
              <a:t>up to date with lung cancer screening	</a:t>
            </a:r>
            <a:r>
              <a:rPr lang="en-US" dirty="0">
                <a:solidFill>
                  <a:schemeClr val="accent1">
                    <a:lumMod val="50000"/>
                  </a:schemeClr>
                </a:solidFill>
              </a:rPr>
              <a:t>Low </a:t>
            </a:r>
            <a:r>
              <a:rPr lang="en-US" dirty="0"/>
              <a:t>screening</a:t>
            </a:r>
            <a:r>
              <a:rPr lang="en-US" dirty="0">
                <a:solidFill>
                  <a:schemeClr val="accent1">
                    <a:lumMod val="50000"/>
                  </a:schemeClr>
                </a:solidFill>
              </a:rPr>
              <a:t> uptake</a:t>
            </a:r>
          </a:p>
          <a:p>
            <a:pPr>
              <a:lnSpc>
                <a:spcPct val="150000"/>
              </a:lnSpc>
              <a:tabLst>
                <a:tab pos="7423150" algn="l"/>
              </a:tabLst>
            </a:pPr>
            <a:r>
              <a:rPr lang="en-US" b="1" dirty="0"/>
              <a:t>19M</a:t>
            </a:r>
            <a:r>
              <a:rPr lang="en-US" dirty="0"/>
              <a:t> chest CTs + </a:t>
            </a:r>
            <a:r>
              <a:rPr lang="en-US" b="1" dirty="0"/>
              <a:t>1M</a:t>
            </a:r>
            <a:r>
              <a:rPr lang="en-US" dirty="0"/>
              <a:t> calcium scans annually 	</a:t>
            </a:r>
            <a:r>
              <a:rPr lang="en-US" dirty="0">
                <a:solidFill>
                  <a:schemeClr val="accent1">
                    <a:lumMod val="50000"/>
                  </a:schemeClr>
                </a:solidFill>
              </a:rPr>
              <a:t>Non-screening imaging volume</a:t>
            </a:r>
          </a:p>
          <a:p>
            <a:pPr>
              <a:lnSpc>
                <a:spcPct val="150000"/>
              </a:lnSpc>
              <a:tabLst>
                <a:tab pos="7423150" algn="l"/>
              </a:tabLst>
            </a:pPr>
            <a:r>
              <a:rPr lang="en-US" b="1" dirty="0"/>
              <a:t>&gt;70% </a:t>
            </a:r>
            <a:r>
              <a:rPr lang="en-US" dirty="0"/>
              <a:t>of nodules missed with limited field of view 	Field-of-view liability concern</a:t>
            </a:r>
            <a:endParaRPr lang="en-US" dirty="0">
              <a:solidFill>
                <a:schemeClr val="accent1">
                  <a:lumMod val="50000"/>
                </a:schemeClr>
              </a:solidFill>
            </a:endParaRPr>
          </a:p>
        </p:txBody>
      </p:sp>
      <p:sp>
        <p:nvSpPr>
          <p:cNvPr id="3" name="Title 2">
            <a:extLst>
              <a:ext uri="{FF2B5EF4-FFF2-40B4-BE49-F238E27FC236}">
                <a16:creationId xmlns:a16="http://schemas.microsoft.com/office/drawing/2014/main" id="{856542B8-512A-853A-6F4F-7139F1C3043B}"/>
              </a:ext>
            </a:extLst>
          </p:cNvPr>
          <p:cNvSpPr>
            <a:spLocks noGrp="1"/>
          </p:cNvSpPr>
          <p:nvPr>
            <p:ph type="title"/>
          </p:nvPr>
        </p:nvSpPr>
        <p:spPr/>
        <p:txBody>
          <a:bodyPr/>
          <a:lstStyle/>
          <a:p>
            <a:pPr algn="ctr"/>
            <a:r>
              <a:rPr lang="en-US" dirty="0"/>
              <a:t>Gap in Lung Cancer Detection</a:t>
            </a:r>
          </a:p>
        </p:txBody>
      </p:sp>
      <p:sp>
        <p:nvSpPr>
          <p:cNvPr id="4" name="TextBox 3">
            <a:extLst>
              <a:ext uri="{FF2B5EF4-FFF2-40B4-BE49-F238E27FC236}">
                <a16:creationId xmlns:a16="http://schemas.microsoft.com/office/drawing/2014/main" id="{1CFFD8F4-85E4-D1F0-EF09-7AE07DA2B333}"/>
              </a:ext>
            </a:extLst>
          </p:cNvPr>
          <p:cNvSpPr txBox="1"/>
          <p:nvPr/>
        </p:nvSpPr>
        <p:spPr>
          <a:xfrm>
            <a:off x="325654" y="5587077"/>
            <a:ext cx="11540691" cy="1200329"/>
          </a:xfrm>
          <a:prstGeom prst="rect">
            <a:avLst/>
          </a:prstGeom>
          <a:noFill/>
        </p:spPr>
        <p:txBody>
          <a:bodyPr wrap="square" rtlCol="0">
            <a:spAutoFit/>
          </a:bodyPr>
          <a:lstStyle/>
          <a:p>
            <a:pPr marL="171450" indent="-171450">
              <a:buFont typeface="Wingdings" pitchFamily="2" charset="2"/>
              <a:buChar char="Ø"/>
            </a:pPr>
            <a:r>
              <a:rPr lang="en-US" sz="800" dirty="0">
                <a:latin typeface="Arial" panose="020B0604020202020204" pitchFamily="34" charset="0"/>
                <a:cs typeface="Arial" panose="020B0604020202020204" pitchFamily="34" charset="0"/>
                <a:hlinkClick r:id="rId4"/>
              </a:rPr>
              <a:t>Yang HC, Chang A, Visa M, Yoon A, Abbott A, Ma Y, Abazeed ME, Hart EM, Allen BD, Pandolfino JE, Liu YW. Age-based screening for lung cancer surveillance in the US. JAMA Network Open. 2025 Nov 20;8(11):e2546222.</a:t>
            </a:r>
            <a:endParaRPr lang="en-US" sz="800" dirty="0">
              <a:latin typeface="Arial" panose="020B0604020202020204" pitchFamily="34" charset="0"/>
              <a:cs typeface="Arial" panose="020B0604020202020204" pitchFamily="34" charset="0"/>
              <a:hlinkClick r:id="rId5"/>
            </a:endParaRPr>
          </a:p>
          <a:p>
            <a:pPr marL="171450" indent="-171450">
              <a:buFont typeface="Wingdings" pitchFamily="2" charset="2"/>
              <a:buChar char="Ø"/>
            </a:pPr>
            <a:r>
              <a:rPr lang="en-US" sz="800" dirty="0">
                <a:latin typeface="Arial" panose="020B0604020202020204" pitchFamily="34" charset="0"/>
                <a:cs typeface="Arial" panose="020B0604020202020204" pitchFamily="34" charset="0"/>
                <a:hlinkClick r:id="rId5"/>
              </a:rPr>
              <a:t>Northam M, Koonce J, Ravenel JG. Pulmonary nodules detected at cardiac CT: comparison of images in limited and full fields of view. American Journal of Roentgenology. 2008 Sep;191(3):878-81.</a:t>
            </a:r>
            <a:endParaRPr lang="en-US" sz="800" dirty="0">
              <a:latin typeface="Arial" panose="020B0604020202020204" pitchFamily="34" charset="0"/>
              <a:cs typeface="Arial" panose="020B0604020202020204" pitchFamily="34" charset="0"/>
            </a:endParaRPr>
          </a:p>
          <a:p>
            <a:pPr marL="171450" indent="-171450">
              <a:buFont typeface="Wingdings" pitchFamily="2" charset="2"/>
              <a:buChar char="Ø"/>
            </a:pPr>
            <a:r>
              <a:rPr lang="en-US" sz="800" dirty="0">
                <a:latin typeface="Arial" panose="020B0604020202020204" pitchFamily="34" charset="0"/>
                <a:cs typeface="Arial" panose="020B0604020202020204" pitchFamily="34" charset="0"/>
                <a:hlinkClick r:id="rId6"/>
              </a:rPr>
              <a:t>Foraker R, Sperling L, Bratzke L, Budoff M, Leppert M, Razavi AC, Rodriguez F, Shapiro MD, Whelton S, Wong ND, Yang E. Opportunistic detection of coronary artery calcium on noncardiac chest computed tomography: an emerging tool for cardiovascular disease </a:t>
            </a:r>
            <a:endParaRPr lang="en-US" sz="800" dirty="0">
              <a:latin typeface="Arial" panose="020B0604020202020204" pitchFamily="34" charset="0"/>
              <a:cs typeface="Arial" panose="020B0604020202020204" pitchFamily="34" charset="0"/>
            </a:endParaRPr>
          </a:p>
          <a:p>
            <a:pPr marL="171450" indent="-171450">
              <a:buFont typeface="Wingdings" pitchFamily="2" charset="2"/>
              <a:buChar char="Ø"/>
            </a:pPr>
            <a:r>
              <a:rPr lang="en-US" sz="800" dirty="0">
                <a:latin typeface="Arial" panose="020B0604020202020204" pitchFamily="34" charset="0"/>
                <a:cs typeface="Arial" panose="020B0604020202020204" pitchFamily="34" charset="0"/>
                <a:hlinkClick r:id="rId7"/>
              </a:rPr>
              <a:t>American Cancer Society. Latest ACS lung cancer data: only 1 in 5 eligible adults in U.S. screened for lung cancer; 62,000 lives over 5 years could be saved if all eligible screened. Atlanta (GA): American Cancer Society; 2025 Nov 19 [cited 2026 Jul 8]. A</a:t>
            </a:r>
            <a:endParaRPr lang="en-US" sz="800" dirty="0">
              <a:latin typeface="Arial" panose="020B0604020202020204" pitchFamily="34" charset="0"/>
              <a:cs typeface="Arial" panose="020B0604020202020204" pitchFamily="34" charset="0"/>
            </a:endParaRPr>
          </a:p>
          <a:p>
            <a:pPr marL="171450" indent="-171450">
              <a:buFont typeface="Wingdings" pitchFamily="2" charset="2"/>
              <a:buChar char="Ø"/>
            </a:pPr>
            <a:r>
              <a:rPr lang="en-US" sz="800" dirty="0">
                <a:latin typeface="Arial" panose="020B0604020202020204" pitchFamily="34" charset="0"/>
                <a:cs typeface="Arial" panose="020B0604020202020204" pitchFamily="34" charset="0"/>
                <a:hlinkClick r:id="rId8"/>
              </a:rPr>
              <a:t>Vachani A, Carroll NM, Simoff MJ, Neslund-Dudas C, Honda S, Greenlee RT, Rendle KA, Burnett-Hartman A, Ritzwoller DP. Stage migration and lung cancer incidence after initiation of low-dose computed tomography screening. Journal of thoracic oncology. 2022 </a:t>
            </a:r>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15666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1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1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left)">
                                      <p:cBhvr>
                                        <p:cTn id="17" dur="1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1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left)">
                                      <p:cBhvr>
                                        <p:cTn id="27" dur="1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73F19-26DC-18B5-0678-FCFFB88B2773}"/>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015CC63-23A3-E81F-C3DB-1416A9FD8CF5}"/>
              </a:ext>
            </a:extLst>
          </p:cNvPr>
          <p:cNvPicPr>
            <a:picLocks noGrp="1" noChangeAspect="1"/>
          </p:cNvPicPr>
          <p:nvPr>
            <p:ph idx="1"/>
          </p:nvPr>
        </p:nvPicPr>
        <p:blipFill>
          <a:blip r:embed="rId4"/>
          <a:srcRect l="37158" t="12894" b="14037"/>
          <a:stretch>
            <a:fillRect/>
          </a:stretch>
        </p:blipFill>
        <p:spPr>
          <a:xfrm>
            <a:off x="0" y="990600"/>
            <a:ext cx="9532660" cy="5867400"/>
          </a:xfrm>
          <a:prstGeom prst="rect">
            <a:avLst/>
          </a:prstGeom>
        </p:spPr>
      </p:pic>
      <p:sp>
        <p:nvSpPr>
          <p:cNvPr id="4" name="Title 3">
            <a:extLst>
              <a:ext uri="{FF2B5EF4-FFF2-40B4-BE49-F238E27FC236}">
                <a16:creationId xmlns:a16="http://schemas.microsoft.com/office/drawing/2014/main" id="{36DC8335-588E-0CA5-2F29-F3BEFC4F4427}"/>
              </a:ext>
            </a:extLst>
          </p:cNvPr>
          <p:cNvSpPr>
            <a:spLocks noGrp="1"/>
          </p:cNvSpPr>
          <p:nvPr>
            <p:ph type="title"/>
          </p:nvPr>
        </p:nvSpPr>
        <p:spPr/>
        <p:txBody>
          <a:bodyPr>
            <a:noAutofit/>
          </a:bodyPr>
          <a:lstStyle/>
          <a:p>
            <a:r>
              <a:rPr lang="en-US" sz="2400" dirty="0"/>
              <a:t>AI is Validated in CAC Scan and Non-Screening Chest CT Scan with Higher PPV than Nodule Size</a:t>
            </a:r>
          </a:p>
        </p:txBody>
      </p:sp>
      <p:sp>
        <p:nvSpPr>
          <p:cNvPr id="2" name="Rectangle 1">
            <a:extLst>
              <a:ext uri="{FF2B5EF4-FFF2-40B4-BE49-F238E27FC236}">
                <a16:creationId xmlns:a16="http://schemas.microsoft.com/office/drawing/2014/main" id="{C969F2C5-83B3-0BAD-2B5F-402C64FD3775}"/>
              </a:ext>
            </a:extLst>
          </p:cNvPr>
          <p:cNvSpPr/>
          <p:nvPr/>
        </p:nvSpPr>
        <p:spPr>
          <a:xfrm>
            <a:off x="6891454" y="3969834"/>
            <a:ext cx="1717287" cy="24532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E05ED3C-DACB-EAAA-376C-109E120F5697}"/>
              </a:ext>
            </a:extLst>
          </p:cNvPr>
          <p:cNvSpPr/>
          <p:nvPr/>
        </p:nvSpPr>
        <p:spPr>
          <a:xfrm>
            <a:off x="6891454" y="5413917"/>
            <a:ext cx="1717287" cy="245327"/>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a:extLst>
              <a:ext uri="{FF2B5EF4-FFF2-40B4-BE49-F238E27FC236}">
                <a16:creationId xmlns:a16="http://schemas.microsoft.com/office/drawing/2014/main" id="{FF9AE18B-C453-2506-1E68-2CFB8FDC2EDF}"/>
              </a:ext>
            </a:extLst>
          </p:cNvPr>
          <p:cNvCxnSpPr/>
          <p:nvPr/>
        </p:nvCxnSpPr>
        <p:spPr>
          <a:xfrm>
            <a:off x="4607626" y="3099460"/>
            <a:ext cx="356260" cy="3295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B843851-E116-EDFE-72E1-48FF1C9D7432}"/>
              </a:ext>
            </a:extLst>
          </p:cNvPr>
          <p:cNvCxnSpPr/>
          <p:nvPr/>
        </p:nvCxnSpPr>
        <p:spPr>
          <a:xfrm>
            <a:off x="4429496" y="4622471"/>
            <a:ext cx="356260" cy="3295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4744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left)">
                                      <p:cBhvr>
                                        <p:cTn id="16" dur="500"/>
                                        <p:tgtEl>
                                          <p:spTgt spid="2"/>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98A8B9-DAB4-D7C2-69AD-D14CA09580C3}"/>
              </a:ext>
            </a:extLst>
          </p:cNvPr>
          <p:cNvSpPr>
            <a:spLocks noGrp="1"/>
          </p:cNvSpPr>
          <p:nvPr>
            <p:ph type="body" idx="1"/>
          </p:nvPr>
        </p:nvSpPr>
        <p:spPr/>
        <p:txBody>
          <a:bodyPr/>
          <a:lstStyle/>
          <a:p>
            <a:r>
              <a:rPr lang="en-US" dirty="0"/>
              <a:t>AI predicts lung cancer in never smokers as well as ever smokers</a:t>
            </a:r>
          </a:p>
        </p:txBody>
      </p:sp>
      <p:sp>
        <p:nvSpPr>
          <p:cNvPr id="3" name="Title 2">
            <a:extLst>
              <a:ext uri="{FF2B5EF4-FFF2-40B4-BE49-F238E27FC236}">
                <a16:creationId xmlns:a16="http://schemas.microsoft.com/office/drawing/2014/main" id="{C403EFFD-D091-36F4-59B2-C24B21AF7480}"/>
              </a:ext>
            </a:extLst>
          </p:cNvPr>
          <p:cNvSpPr>
            <a:spLocks noGrp="1"/>
          </p:cNvSpPr>
          <p:nvPr>
            <p:ph type="title"/>
          </p:nvPr>
        </p:nvSpPr>
        <p:spPr/>
        <p:txBody>
          <a:bodyPr/>
          <a:lstStyle/>
          <a:p>
            <a:r>
              <a:rPr lang="en-US" dirty="0"/>
              <a:t>Never-Smoker, Who are Left Out of Screening</a:t>
            </a:r>
          </a:p>
        </p:txBody>
      </p:sp>
    </p:spTree>
    <p:extLst>
      <p:ext uri="{BB962C8B-B14F-4D97-AF65-F5344CB8AC3E}">
        <p14:creationId xmlns:p14="http://schemas.microsoft.com/office/powerpoint/2010/main" val="37592211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F8C236-083E-8B43-240D-028F09AF30BE}"/>
              </a:ext>
            </a:extLst>
          </p:cNvPr>
          <p:cNvSpPr>
            <a:spLocks noGrp="1"/>
          </p:cNvSpPr>
          <p:nvPr>
            <p:ph type="body" sz="half" idx="2"/>
          </p:nvPr>
        </p:nvSpPr>
        <p:spPr>
          <a:xfrm>
            <a:off x="214313" y="2139696"/>
            <a:ext cx="4813641" cy="4555730"/>
          </a:xfrm>
        </p:spPr>
        <p:txBody>
          <a:bodyPr>
            <a:normAutofit fontScale="92500"/>
          </a:bodyPr>
          <a:lstStyle/>
          <a:p>
            <a:pPr algn="ctr">
              <a:defRPr/>
            </a:pPr>
            <a:r>
              <a:rPr kumimoji="0" lang="en-US" sz="3600" b="1" i="0" u="sng"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Screening-ineligible</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20%</a:t>
            </a:r>
            <a:r>
              <a:rPr kumimoji="0" lang="en-US" sz="36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Never-smokers</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F3883A"/>
                </a:solidFill>
                <a:effectLst/>
                <a:uLnTx/>
                <a:uFillTx/>
                <a:latin typeface="Arial" panose="020B0604020202020204" pitchFamily="34" charset="0"/>
                <a:ea typeface="+mn-ea"/>
                <a:cs typeface="Arial" panose="020B0604020202020204" pitchFamily="34" charset="0"/>
              </a:rPr>
              <a:t>53% </a:t>
            </a:r>
            <a:r>
              <a:rPr kumimoji="0" lang="en-US" sz="3600" i="0" u="none" strike="noStrike" kern="1200" cap="none" spc="0" normalizeH="0" baseline="0" noProof="0" dirty="0">
                <a:ln>
                  <a:noFill/>
                </a:ln>
                <a:solidFill>
                  <a:srgbClr val="F3883A"/>
                </a:solidFill>
                <a:effectLst/>
                <a:uLnTx/>
                <a:uFillTx/>
                <a:latin typeface="Arial" panose="020B0604020202020204" pitchFamily="34" charset="0"/>
                <a:ea typeface="+mn-ea"/>
                <a:cs typeface="Arial" panose="020B0604020202020204" pitchFamily="34" charset="0"/>
              </a:rPr>
              <a:t>I</a:t>
            </a:r>
            <a:r>
              <a:rPr kumimoji="0" lang="en-US" sz="3600" b="0" i="0" u="none" strike="noStrike" kern="1200" cap="none" spc="0" normalizeH="0" baseline="0" noProof="0" dirty="0">
                <a:ln>
                  <a:noFill/>
                </a:ln>
                <a:solidFill>
                  <a:srgbClr val="F3883A"/>
                </a:solidFill>
                <a:effectLst/>
                <a:uLnTx/>
                <a:uFillTx/>
                <a:latin typeface="Arial" panose="020B0604020202020204" pitchFamily="34" charset="0"/>
                <a:ea typeface="+mn-ea"/>
                <a:cs typeface="Arial" panose="020B0604020202020204" pitchFamily="34" charset="0"/>
              </a:rPr>
              <a:t>neligible smokers</a:t>
            </a:r>
          </a:p>
          <a:p>
            <a:pPr algn="ctr">
              <a:defRPr/>
            </a:pPr>
            <a:r>
              <a:rPr kumimoji="0" lang="en-US" sz="3600" b="1" i="0" u="sng"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Screening-eligible</a:t>
            </a:r>
          </a:p>
          <a:p>
            <a:pPr marL="0" marR="0" lvl="0" indent="0" algn="ctr" defTabSz="914400" rtl="0" eaLnBrk="1" fontAlgn="auto" latinLnBrk="0" hangingPunct="1">
              <a:lnSpc>
                <a:spcPct val="150000"/>
              </a:lnSpc>
              <a:spcBef>
                <a:spcPts val="600"/>
              </a:spcBef>
              <a:spcAft>
                <a:spcPts val="0"/>
              </a:spcAft>
              <a:buClrTx/>
              <a:buSzTx/>
              <a:buFont typeface="Arial" panose="020B0604020202020204" pitchFamily="34" charset="0"/>
              <a:buNone/>
              <a:tabLst/>
              <a:defRPr/>
            </a:pPr>
            <a:r>
              <a:rPr kumimoji="0" lang="en-US" sz="3600" b="1"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27% </a:t>
            </a:r>
            <a:r>
              <a:rPr kumimoji="0" lang="en-US" sz="3600" b="0" i="0" u="none" strike="noStrike" kern="1200" cap="none" spc="0" normalizeH="0" baseline="0" noProof="0" dirty="0">
                <a:ln>
                  <a:noFill/>
                </a:ln>
                <a:solidFill>
                  <a:srgbClr val="4472C4"/>
                </a:solidFill>
                <a:effectLst/>
                <a:uLnTx/>
                <a:uFillTx/>
                <a:latin typeface="Arial" panose="020B0604020202020204" pitchFamily="34" charset="0"/>
                <a:ea typeface="+mn-ea"/>
                <a:cs typeface="Arial" panose="020B0604020202020204" pitchFamily="34" charset="0"/>
              </a:rPr>
              <a:t>eligible smokers</a:t>
            </a:r>
          </a:p>
          <a:p>
            <a:endParaRPr lang="en-US" dirty="0"/>
          </a:p>
        </p:txBody>
      </p:sp>
      <p:sp>
        <p:nvSpPr>
          <p:cNvPr id="3" name="Content Placeholder 2">
            <a:extLst>
              <a:ext uri="{FF2B5EF4-FFF2-40B4-BE49-F238E27FC236}">
                <a16:creationId xmlns:a16="http://schemas.microsoft.com/office/drawing/2014/main" id="{5B016E9D-BF7D-034A-B891-616000001726}"/>
              </a:ext>
            </a:extLst>
          </p:cNvPr>
          <p:cNvSpPr>
            <a:spLocks noGrp="1"/>
          </p:cNvSpPr>
          <p:nvPr>
            <p:ph sz="quarter" idx="13"/>
          </p:nvPr>
        </p:nvSpPr>
        <p:spPr>
          <a:xfrm>
            <a:off x="214313" y="1082674"/>
            <a:ext cx="4924615" cy="947293"/>
          </a:xfrm>
        </p:spPr>
        <p:txBody>
          <a:bodyPr/>
          <a:lstStyle/>
          <a:p>
            <a:pPr marL="228600" marR="0" lvl="0" indent="-22860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Lung cancers within 15 years</a:t>
            </a:r>
          </a:p>
        </p:txBody>
      </p:sp>
      <p:sp>
        <p:nvSpPr>
          <p:cNvPr id="5" name="Title 4">
            <a:extLst>
              <a:ext uri="{FF2B5EF4-FFF2-40B4-BE49-F238E27FC236}">
                <a16:creationId xmlns:a16="http://schemas.microsoft.com/office/drawing/2014/main" id="{9B8333E3-21F3-F079-398E-F9A6BBDA12F8}"/>
              </a:ext>
            </a:extLst>
          </p:cNvPr>
          <p:cNvSpPr>
            <a:spLocks noGrp="1"/>
          </p:cNvSpPr>
          <p:nvPr>
            <p:ph type="title"/>
          </p:nvPr>
        </p:nvSpPr>
        <p:spPr/>
        <p:txBody>
          <a:bodyPr>
            <a:noAutofit/>
          </a:bodyPr>
          <a:lstStyle/>
          <a:p>
            <a:r>
              <a:rPr lang="en-US" sz="3200" dirty="0"/>
              <a:t>Current Screening Eligibility Misses Many Future Lung Cancers</a:t>
            </a:r>
          </a:p>
        </p:txBody>
      </p:sp>
      <p:pic>
        <p:nvPicPr>
          <p:cNvPr id="6" name="Content Placeholder 5">
            <a:extLst>
              <a:ext uri="{FF2B5EF4-FFF2-40B4-BE49-F238E27FC236}">
                <a16:creationId xmlns:a16="http://schemas.microsoft.com/office/drawing/2014/main" id="{DA798CA4-943F-6F09-A169-E11980C39C67}"/>
              </a:ext>
            </a:extLst>
          </p:cNvPr>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5958840" y="1113256"/>
            <a:ext cx="5669294" cy="5613400"/>
          </a:xfrm>
          <a:prstGeom prst="rect">
            <a:avLst/>
          </a:prstGeom>
        </p:spPr>
      </p:pic>
    </p:spTree>
    <p:extLst>
      <p:ext uri="{BB962C8B-B14F-4D97-AF65-F5344CB8AC3E}">
        <p14:creationId xmlns:p14="http://schemas.microsoft.com/office/powerpoint/2010/main" val="16675065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B23421-517D-F9D8-CC8E-77DABD6C97A6}"/>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BDB5BEF-1863-02C7-405D-1B30975C27A1}"/>
              </a:ext>
            </a:extLst>
          </p:cNvPr>
          <p:cNvPicPr>
            <a:picLocks noGrp="1" noChangeAspect="1"/>
          </p:cNvPicPr>
          <p:nvPr>
            <p:ph idx="1"/>
          </p:nvPr>
        </p:nvPicPr>
        <p:blipFill>
          <a:blip r:embed="rId3"/>
          <a:stretch>
            <a:fillRect/>
          </a:stretch>
        </p:blipFill>
        <p:spPr>
          <a:xfrm>
            <a:off x="889873" y="1047750"/>
            <a:ext cx="10412255" cy="5511800"/>
          </a:xfrm>
          <a:prstGeom prst="rect">
            <a:avLst/>
          </a:prstGeom>
        </p:spPr>
      </p:pic>
      <p:sp>
        <p:nvSpPr>
          <p:cNvPr id="4" name="Title 3">
            <a:extLst>
              <a:ext uri="{FF2B5EF4-FFF2-40B4-BE49-F238E27FC236}">
                <a16:creationId xmlns:a16="http://schemas.microsoft.com/office/drawing/2014/main" id="{44BE98CC-6F13-A677-5CF3-D05C6E9C7834}"/>
              </a:ext>
            </a:extLst>
          </p:cNvPr>
          <p:cNvSpPr>
            <a:spLocks noGrp="1"/>
          </p:cNvSpPr>
          <p:nvPr>
            <p:ph type="title"/>
          </p:nvPr>
        </p:nvSpPr>
        <p:spPr/>
        <p:txBody>
          <a:bodyPr>
            <a:noAutofit/>
          </a:bodyPr>
          <a:lstStyle/>
          <a:p>
            <a:pPr algn="ctr"/>
            <a:r>
              <a:rPr lang="en-US" sz="2400" dirty="0"/>
              <a:t>AI is Validated on Never-Smoker, Who are Left Out of Screening, With Better Performance than Nodule Size</a:t>
            </a:r>
          </a:p>
        </p:txBody>
      </p:sp>
    </p:spTree>
    <p:extLst>
      <p:ext uri="{BB962C8B-B14F-4D97-AF65-F5344CB8AC3E}">
        <p14:creationId xmlns:p14="http://schemas.microsoft.com/office/powerpoint/2010/main" val="2908663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4C0F0-489A-5FDF-FB59-676E1CE3595A}"/>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B878BA6-8B9F-BBF1-6299-D3BA5E8AE8E8}"/>
              </a:ext>
            </a:extLst>
          </p:cNvPr>
          <p:cNvPicPr>
            <a:picLocks noGrp="1" noChangeAspect="1"/>
          </p:cNvPicPr>
          <p:nvPr>
            <p:ph idx="1"/>
          </p:nvPr>
        </p:nvPicPr>
        <p:blipFill>
          <a:blip r:embed="rId3"/>
          <a:srcRect l="54287" t="13108" b="36095"/>
          <a:stretch>
            <a:fillRect/>
          </a:stretch>
        </p:blipFill>
        <p:spPr>
          <a:xfrm>
            <a:off x="0" y="1008725"/>
            <a:ext cx="9944099" cy="5849275"/>
          </a:xfrm>
          <a:prstGeom prst="rect">
            <a:avLst/>
          </a:prstGeom>
        </p:spPr>
      </p:pic>
      <p:sp>
        <p:nvSpPr>
          <p:cNvPr id="4" name="Title 3">
            <a:extLst>
              <a:ext uri="{FF2B5EF4-FFF2-40B4-BE49-F238E27FC236}">
                <a16:creationId xmlns:a16="http://schemas.microsoft.com/office/drawing/2014/main" id="{BA08C95A-1EA2-ECCE-A623-1075955BE35E}"/>
              </a:ext>
            </a:extLst>
          </p:cNvPr>
          <p:cNvSpPr>
            <a:spLocks noGrp="1"/>
          </p:cNvSpPr>
          <p:nvPr>
            <p:ph type="title"/>
          </p:nvPr>
        </p:nvSpPr>
        <p:spPr/>
        <p:txBody>
          <a:bodyPr>
            <a:noAutofit/>
          </a:bodyPr>
          <a:lstStyle/>
          <a:p>
            <a:r>
              <a:rPr lang="en-US" sz="2400" dirty="0"/>
              <a:t>AI is Validated on Never-Smoker, Who are Left Out of Screening, With Better Performance than Nodule Size</a:t>
            </a:r>
          </a:p>
        </p:txBody>
      </p:sp>
    </p:spTree>
    <p:extLst>
      <p:ext uri="{BB962C8B-B14F-4D97-AF65-F5344CB8AC3E}">
        <p14:creationId xmlns:p14="http://schemas.microsoft.com/office/powerpoint/2010/main" val="4674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9C21-2123-1661-1BAE-67F3362F553C}"/>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28944ED4-ED8E-996D-D635-0E91893498F4}"/>
              </a:ext>
            </a:extLst>
          </p:cNvPr>
          <p:cNvPicPr>
            <a:picLocks noGrp="1" noChangeAspect="1"/>
          </p:cNvPicPr>
          <p:nvPr>
            <p:ph idx="1"/>
          </p:nvPr>
        </p:nvPicPr>
        <p:blipFill>
          <a:blip r:embed="rId3"/>
          <a:srcRect l="56483" t="47961" b="3840"/>
          <a:stretch>
            <a:fillRect/>
          </a:stretch>
        </p:blipFill>
        <p:spPr>
          <a:xfrm>
            <a:off x="0" y="990600"/>
            <a:ext cx="10007212" cy="5867400"/>
          </a:xfrm>
          <a:prstGeom prst="rect">
            <a:avLst/>
          </a:prstGeom>
        </p:spPr>
      </p:pic>
      <p:sp>
        <p:nvSpPr>
          <p:cNvPr id="4" name="Title 3">
            <a:extLst>
              <a:ext uri="{FF2B5EF4-FFF2-40B4-BE49-F238E27FC236}">
                <a16:creationId xmlns:a16="http://schemas.microsoft.com/office/drawing/2014/main" id="{6ABA1EDE-58F7-880D-984C-D4F0F7EE3DC5}"/>
              </a:ext>
            </a:extLst>
          </p:cNvPr>
          <p:cNvSpPr>
            <a:spLocks noGrp="1"/>
          </p:cNvSpPr>
          <p:nvPr>
            <p:ph type="title"/>
          </p:nvPr>
        </p:nvSpPr>
        <p:spPr/>
        <p:txBody>
          <a:bodyPr>
            <a:noAutofit/>
          </a:bodyPr>
          <a:lstStyle/>
          <a:p>
            <a:r>
              <a:rPr lang="en-US" sz="2400" dirty="0"/>
              <a:t>AI is Validated on Never-Smoker, Who are Left Out of Screening, With Better Performance than Nodule Size</a:t>
            </a:r>
          </a:p>
        </p:txBody>
      </p:sp>
    </p:spTree>
    <p:extLst>
      <p:ext uri="{BB962C8B-B14F-4D97-AF65-F5344CB8AC3E}">
        <p14:creationId xmlns:p14="http://schemas.microsoft.com/office/powerpoint/2010/main" val="3785069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414ED2-D099-6B69-8B12-6641C914BE93}"/>
              </a:ext>
            </a:extLst>
          </p:cNvPr>
          <p:cNvSpPr>
            <a:spLocks noGrp="1"/>
          </p:cNvSpPr>
          <p:nvPr>
            <p:ph idx="1"/>
          </p:nvPr>
        </p:nvSpPr>
        <p:spPr/>
        <p:txBody>
          <a:bodyPr>
            <a:normAutofit/>
          </a:bodyPr>
          <a:lstStyle/>
          <a:p>
            <a:pPr>
              <a:lnSpc>
                <a:spcPct val="150000"/>
              </a:lnSpc>
              <a:buFont typeface="Wingdings" pitchFamily="2" charset="2"/>
              <a:buChar char="ü"/>
            </a:pPr>
            <a:endParaRPr lang="en-US" dirty="0"/>
          </a:p>
          <a:p>
            <a:pPr>
              <a:lnSpc>
                <a:spcPct val="200000"/>
              </a:lnSpc>
              <a:buFont typeface="Wingdings" pitchFamily="2" charset="2"/>
              <a:buChar char="ü"/>
            </a:pPr>
            <a:r>
              <a:rPr lang="en-US" dirty="0"/>
              <a:t> AI can turn all thoracic CT, especially calcium scans, into an opportunity for early detection and treatment of lung cancer, as well as predicting and preventing future late-stage cancer</a:t>
            </a:r>
          </a:p>
          <a:p>
            <a:pPr>
              <a:lnSpc>
                <a:spcPct val="200000"/>
              </a:lnSpc>
              <a:buFont typeface="Wingdings" pitchFamily="2" charset="2"/>
              <a:buChar char="ü"/>
            </a:pPr>
            <a:r>
              <a:rPr lang="en-US" dirty="0"/>
              <a:t> It works on never-smokers and former-smokers who are ineligible for screening</a:t>
            </a:r>
          </a:p>
        </p:txBody>
      </p:sp>
      <p:sp>
        <p:nvSpPr>
          <p:cNvPr id="3" name="Title 2">
            <a:extLst>
              <a:ext uri="{FF2B5EF4-FFF2-40B4-BE49-F238E27FC236}">
                <a16:creationId xmlns:a16="http://schemas.microsoft.com/office/drawing/2014/main" id="{1910E37C-1A61-60C5-EE16-92D6C7C21DA9}"/>
              </a:ext>
            </a:extLst>
          </p:cNvPr>
          <p:cNvSpPr>
            <a:spLocks noGrp="1"/>
          </p:cNvSpPr>
          <p:nvPr>
            <p:ph type="title"/>
          </p:nvPr>
        </p:nvSpPr>
        <p:spPr/>
        <p:txBody>
          <a:bodyPr/>
          <a:lstStyle/>
          <a:p>
            <a:pPr algn="ctr"/>
            <a:r>
              <a:rPr lang="en-US" dirty="0"/>
              <a:t>Take-Home Massage</a:t>
            </a:r>
          </a:p>
        </p:txBody>
      </p:sp>
    </p:spTree>
    <p:custDataLst>
      <p:tags r:id="rId1"/>
    </p:custDataLst>
    <p:extLst>
      <p:ext uri="{BB962C8B-B14F-4D97-AF65-F5344CB8AC3E}">
        <p14:creationId xmlns:p14="http://schemas.microsoft.com/office/powerpoint/2010/main" val="312785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ipe(left)">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wipe(left)">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7C9B68-F430-37F6-1B3E-6166C301117D}"/>
              </a:ext>
            </a:extLst>
          </p:cNvPr>
          <p:cNvPicPr>
            <a:picLocks noChangeAspect="1"/>
          </p:cNvPicPr>
          <p:nvPr/>
        </p:nvPicPr>
        <p:blipFill>
          <a:blip r:embed="rId2">
            <a:alphaModFix amt="70000"/>
          </a:blip>
          <a:srcRect t="3172" r="3501" b="3333"/>
          <a:stretch>
            <a:fillRect/>
          </a:stretch>
        </p:blipFill>
        <p:spPr>
          <a:xfrm>
            <a:off x="2652741" y="0"/>
            <a:ext cx="6610131" cy="6813134"/>
          </a:xfrm>
          <a:prstGeom prst="rect">
            <a:avLst/>
          </a:prstGeom>
        </p:spPr>
      </p:pic>
      <p:sp>
        <p:nvSpPr>
          <p:cNvPr id="2" name="Title 1">
            <a:extLst>
              <a:ext uri="{FF2B5EF4-FFF2-40B4-BE49-F238E27FC236}">
                <a16:creationId xmlns:a16="http://schemas.microsoft.com/office/drawing/2014/main" id="{35C4B9C3-B08F-716F-B60A-23F89C69BE72}"/>
              </a:ext>
            </a:extLst>
          </p:cNvPr>
          <p:cNvSpPr>
            <a:spLocks noGrp="1"/>
          </p:cNvSpPr>
          <p:nvPr>
            <p:ph type="ctrTitle"/>
          </p:nvPr>
        </p:nvSpPr>
        <p:spPr/>
        <p:txBody>
          <a:bodyPr>
            <a:noAutofit/>
          </a:bodyPr>
          <a:lstStyle/>
          <a:p>
            <a:pPr>
              <a:lnSpc>
                <a:spcPct val="150000"/>
              </a:lnSpc>
            </a:pPr>
            <a:r>
              <a:rPr lang="en-US" sz="6600" dirty="0"/>
              <a:t>Thank you for your attention</a:t>
            </a:r>
          </a:p>
        </p:txBody>
      </p:sp>
    </p:spTree>
    <p:extLst>
      <p:ext uri="{BB962C8B-B14F-4D97-AF65-F5344CB8AC3E}">
        <p14:creationId xmlns:p14="http://schemas.microsoft.com/office/powerpoint/2010/main" val="1989283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DA97492-FE64-5F84-0FA4-4CD0331A6294}"/>
              </a:ext>
            </a:extLst>
          </p:cNvPr>
          <p:cNvPicPr>
            <a:picLocks noGrp="1" noChangeAspect="1"/>
          </p:cNvPicPr>
          <p:nvPr>
            <p:ph idx="1"/>
          </p:nvPr>
        </p:nvPicPr>
        <p:blipFill>
          <a:blip r:embed="rId4"/>
          <a:stretch>
            <a:fillRect/>
          </a:stretch>
        </p:blipFill>
        <p:spPr>
          <a:xfrm>
            <a:off x="1093957" y="1094726"/>
            <a:ext cx="10004086" cy="5631930"/>
          </a:xfrm>
          <a:prstGeom prst="rect">
            <a:avLst/>
          </a:prstGeom>
        </p:spPr>
      </p:pic>
      <p:sp>
        <p:nvSpPr>
          <p:cNvPr id="4" name="Title 3">
            <a:extLst>
              <a:ext uri="{FF2B5EF4-FFF2-40B4-BE49-F238E27FC236}">
                <a16:creationId xmlns:a16="http://schemas.microsoft.com/office/drawing/2014/main" id="{D666A03A-71CE-475F-6FA0-A9267B12EAD8}"/>
              </a:ext>
            </a:extLst>
          </p:cNvPr>
          <p:cNvSpPr>
            <a:spLocks noGrp="1"/>
          </p:cNvSpPr>
          <p:nvPr>
            <p:ph type="title"/>
          </p:nvPr>
        </p:nvSpPr>
        <p:spPr/>
        <p:txBody>
          <a:bodyPr>
            <a:noAutofit/>
          </a:bodyPr>
          <a:lstStyle/>
          <a:p>
            <a:pPr algn="ctr"/>
            <a:r>
              <a:rPr lang="en-US" dirty="0" err="1"/>
              <a:t>AutoLung</a:t>
            </a:r>
            <a:r>
              <a:rPr lang="en-US" dirty="0"/>
              <a:t> AI Architecture</a:t>
            </a:r>
          </a:p>
        </p:txBody>
      </p:sp>
      <p:sp>
        <p:nvSpPr>
          <p:cNvPr id="14" name="Freeform 13">
            <a:extLst>
              <a:ext uri="{FF2B5EF4-FFF2-40B4-BE49-F238E27FC236}">
                <a16:creationId xmlns:a16="http://schemas.microsoft.com/office/drawing/2014/main" id="{12E715F5-2DB3-E0D1-E0DE-85404E5D5BE2}"/>
              </a:ext>
            </a:extLst>
          </p:cNvPr>
          <p:cNvSpPr/>
          <p:nvPr/>
        </p:nvSpPr>
        <p:spPr>
          <a:xfrm>
            <a:off x="0" y="1"/>
            <a:ext cx="12192000" cy="6858000"/>
          </a:xfrm>
          <a:custGeom>
            <a:avLst/>
            <a:gdLst>
              <a:gd name="csX0" fmla="*/ 1338673 w 12192000"/>
              <a:gd name="csY0" fmla="*/ 2324099 h 6858000"/>
              <a:gd name="csX1" fmla="*/ 1093957 w 12192000"/>
              <a:gd name="csY1" fmla="*/ 2568815 h 6858000"/>
              <a:gd name="csX2" fmla="*/ 1093957 w 12192000"/>
              <a:gd name="csY2" fmla="*/ 5155958 h 6858000"/>
              <a:gd name="csX3" fmla="*/ 1338673 w 12192000"/>
              <a:gd name="csY3" fmla="*/ 5400674 h 6858000"/>
              <a:gd name="csX4" fmla="*/ 2317509 w 12192000"/>
              <a:gd name="csY4" fmla="*/ 5400674 h 6858000"/>
              <a:gd name="csX5" fmla="*/ 2562225 w 12192000"/>
              <a:gd name="csY5" fmla="*/ 5155958 h 6858000"/>
              <a:gd name="csX6" fmla="*/ 2562225 w 12192000"/>
              <a:gd name="csY6" fmla="*/ 2568815 h 6858000"/>
              <a:gd name="csX7" fmla="*/ 2317509 w 12192000"/>
              <a:gd name="csY7" fmla="*/ 2324099 h 6858000"/>
              <a:gd name="csX8" fmla="*/ 0 w 12192000"/>
              <a:gd name="csY8" fmla="*/ 0 h 6858000"/>
              <a:gd name="csX9" fmla="*/ 12192000 w 12192000"/>
              <a:gd name="csY9" fmla="*/ 0 h 6858000"/>
              <a:gd name="csX10" fmla="*/ 12192000 w 12192000"/>
              <a:gd name="csY10" fmla="*/ 6858000 h 6858000"/>
              <a:gd name="csX11" fmla="*/ 0 w 12192000"/>
              <a:gd name="csY11"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2192000" h="6858000">
                <a:moveTo>
                  <a:pt x="1338673" y="2324099"/>
                </a:moveTo>
                <a:cubicBezTo>
                  <a:pt x="1203520" y="2324099"/>
                  <a:pt x="1093957" y="2433662"/>
                  <a:pt x="1093957" y="2568815"/>
                </a:cubicBezTo>
                <a:lnTo>
                  <a:pt x="1093957" y="5155958"/>
                </a:lnTo>
                <a:cubicBezTo>
                  <a:pt x="1093957" y="5291111"/>
                  <a:pt x="1203520" y="5400674"/>
                  <a:pt x="1338673" y="5400674"/>
                </a:cubicBezTo>
                <a:lnTo>
                  <a:pt x="2317509" y="5400674"/>
                </a:lnTo>
                <a:cubicBezTo>
                  <a:pt x="2452662" y="5400674"/>
                  <a:pt x="2562225" y="5291111"/>
                  <a:pt x="2562225" y="5155958"/>
                </a:cubicBezTo>
                <a:lnTo>
                  <a:pt x="2562225" y="2568815"/>
                </a:lnTo>
                <a:cubicBezTo>
                  <a:pt x="2562225" y="2433662"/>
                  <a:pt x="2452662" y="2324099"/>
                  <a:pt x="2317509" y="2324099"/>
                </a:cubicBezTo>
                <a:close/>
                <a:moveTo>
                  <a:pt x="0" y="0"/>
                </a:moveTo>
                <a:lnTo>
                  <a:pt x="12192000" y="0"/>
                </a:lnTo>
                <a:lnTo>
                  <a:pt x="12192000" y="6858000"/>
                </a:lnTo>
                <a:lnTo>
                  <a:pt x="0" y="6858000"/>
                </a:lnTo>
                <a:close/>
              </a:path>
            </a:pathLst>
          </a:custGeom>
          <a:solidFill>
            <a:srgbClr val="0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ustDataLst>
      <p:tags r:id="rId1"/>
    </p:custDataLst>
    <p:extLst>
      <p:ext uri="{BB962C8B-B14F-4D97-AF65-F5344CB8AC3E}">
        <p14:creationId xmlns:p14="http://schemas.microsoft.com/office/powerpoint/2010/main" val="51049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D8A05C-40F6-434B-90D9-7CF01E18295F}"/>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2D05AE0-B543-4B0C-8070-0D26853581D7}"/>
              </a:ext>
            </a:extLst>
          </p:cNvPr>
          <p:cNvPicPr>
            <a:picLocks noGrp="1" noChangeAspect="1"/>
          </p:cNvPicPr>
          <p:nvPr>
            <p:ph idx="1"/>
          </p:nvPr>
        </p:nvPicPr>
        <p:blipFill>
          <a:blip r:embed="rId3"/>
          <a:stretch>
            <a:fillRect/>
          </a:stretch>
        </p:blipFill>
        <p:spPr>
          <a:xfrm>
            <a:off x="1093957" y="1094726"/>
            <a:ext cx="10004086" cy="5631930"/>
          </a:xfrm>
          <a:prstGeom prst="rect">
            <a:avLst/>
          </a:prstGeom>
        </p:spPr>
      </p:pic>
      <p:sp>
        <p:nvSpPr>
          <p:cNvPr id="4" name="Title 3">
            <a:extLst>
              <a:ext uri="{FF2B5EF4-FFF2-40B4-BE49-F238E27FC236}">
                <a16:creationId xmlns:a16="http://schemas.microsoft.com/office/drawing/2014/main" id="{29C902E8-5E9B-46BB-66A8-776B4A821CE7}"/>
              </a:ext>
            </a:extLst>
          </p:cNvPr>
          <p:cNvSpPr>
            <a:spLocks noGrp="1"/>
          </p:cNvSpPr>
          <p:nvPr>
            <p:ph type="title"/>
          </p:nvPr>
        </p:nvSpPr>
        <p:spPr/>
        <p:txBody>
          <a:bodyPr>
            <a:noAutofit/>
          </a:bodyPr>
          <a:lstStyle/>
          <a:p>
            <a:pPr algn="ctr"/>
            <a:r>
              <a:rPr lang="en-US" dirty="0" err="1"/>
              <a:t>AutoLung</a:t>
            </a:r>
            <a:r>
              <a:rPr lang="en-US" dirty="0"/>
              <a:t> AI Architecture</a:t>
            </a:r>
          </a:p>
        </p:txBody>
      </p:sp>
      <p:sp>
        <p:nvSpPr>
          <p:cNvPr id="7" name="Freeform 6">
            <a:extLst>
              <a:ext uri="{FF2B5EF4-FFF2-40B4-BE49-F238E27FC236}">
                <a16:creationId xmlns:a16="http://schemas.microsoft.com/office/drawing/2014/main" id="{BBF69ECB-F50D-CA69-4AB4-017FD3099E5B}"/>
              </a:ext>
            </a:extLst>
          </p:cNvPr>
          <p:cNvSpPr/>
          <p:nvPr/>
        </p:nvSpPr>
        <p:spPr>
          <a:xfrm>
            <a:off x="0" y="1"/>
            <a:ext cx="12192000" cy="6858000"/>
          </a:xfrm>
          <a:custGeom>
            <a:avLst/>
            <a:gdLst>
              <a:gd name="csX0" fmla="*/ 3024198 w 12192000"/>
              <a:gd name="csY0" fmla="*/ 3209924 h 6858000"/>
              <a:gd name="csX1" fmla="*/ 2505075 w 12192000"/>
              <a:gd name="csY1" fmla="*/ 3729047 h 6858000"/>
              <a:gd name="csX2" fmla="*/ 2505075 w 12192000"/>
              <a:gd name="csY2" fmla="*/ 5805476 h 6858000"/>
              <a:gd name="csX3" fmla="*/ 3024198 w 12192000"/>
              <a:gd name="csY3" fmla="*/ 6324599 h 6858000"/>
              <a:gd name="csX4" fmla="*/ 5357802 w 12192000"/>
              <a:gd name="csY4" fmla="*/ 6324599 h 6858000"/>
              <a:gd name="csX5" fmla="*/ 5876926 w 12192000"/>
              <a:gd name="csY5" fmla="*/ 5805476 h 6858000"/>
              <a:gd name="csX6" fmla="*/ 5876926 w 12192000"/>
              <a:gd name="csY6" fmla="*/ 3729047 h 6858000"/>
              <a:gd name="csX7" fmla="*/ 5357802 w 12192000"/>
              <a:gd name="csY7" fmla="*/ 3209924 h 6858000"/>
              <a:gd name="csX8" fmla="*/ 0 w 12192000"/>
              <a:gd name="csY8" fmla="*/ 0 h 6858000"/>
              <a:gd name="csX9" fmla="*/ 12192000 w 12192000"/>
              <a:gd name="csY9" fmla="*/ 0 h 6858000"/>
              <a:gd name="csX10" fmla="*/ 12192000 w 12192000"/>
              <a:gd name="csY10" fmla="*/ 6858000 h 6858000"/>
              <a:gd name="csX11" fmla="*/ 0 w 12192000"/>
              <a:gd name="csY11"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2192000" h="6858000">
                <a:moveTo>
                  <a:pt x="3024198" y="3209924"/>
                </a:moveTo>
                <a:cubicBezTo>
                  <a:pt x="2737494" y="3209924"/>
                  <a:pt x="2505075" y="3442343"/>
                  <a:pt x="2505075" y="3729047"/>
                </a:cubicBezTo>
                <a:lnTo>
                  <a:pt x="2505075" y="5805476"/>
                </a:lnTo>
                <a:cubicBezTo>
                  <a:pt x="2505075" y="6092180"/>
                  <a:pt x="2737494" y="6324599"/>
                  <a:pt x="3024198" y="6324599"/>
                </a:cubicBezTo>
                <a:lnTo>
                  <a:pt x="5357802" y="6324599"/>
                </a:lnTo>
                <a:cubicBezTo>
                  <a:pt x="5644506" y="6324599"/>
                  <a:pt x="5876926" y="6092180"/>
                  <a:pt x="5876926" y="5805476"/>
                </a:cubicBezTo>
                <a:lnTo>
                  <a:pt x="5876926" y="3729047"/>
                </a:lnTo>
                <a:cubicBezTo>
                  <a:pt x="5876926" y="3442343"/>
                  <a:pt x="5644506" y="3209924"/>
                  <a:pt x="5357802" y="3209924"/>
                </a:cubicBezTo>
                <a:close/>
                <a:moveTo>
                  <a:pt x="0" y="0"/>
                </a:moveTo>
                <a:lnTo>
                  <a:pt x="12192000" y="0"/>
                </a:lnTo>
                <a:lnTo>
                  <a:pt x="12192000" y="6858000"/>
                </a:lnTo>
                <a:lnTo>
                  <a:pt x="0" y="6858000"/>
                </a:lnTo>
                <a:close/>
              </a:path>
            </a:pathLst>
          </a:custGeom>
          <a:solidFill>
            <a:srgbClr val="0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476002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DDB29-2879-ED16-7E5B-F7F888289CA7}"/>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3AFAD4B3-8597-890C-55B4-1CE077DA507B}"/>
              </a:ext>
            </a:extLst>
          </p:cNvPr>
          <p:cNvPicPr>
            <a:picLocks noGrp="1" noChangeAspect="1"/>
          </p:cNvPicPr>
          <p:nvPr>
            <p:ph idx="1"/>
          </p:nvPr>
        </p:nvPicPr>
        <p:blipFill>
          <a:blip r:embed="rId3"/>
          <a:stretch>
            <a:fillRect/>
          </a:stretch>
        </p:blipFill>
        <p:spPr>
          <a:xfrm>
            <a:off x="1093957" y="1094726"/>
            <a:ext cx="10004086" cy="5631930"/>
          </a:xfrm>
          <a:prstGeom prst="rect">
            <a:avLst/>
          </a:prstGeom>
        </p:spPr>
      </p:pic>
      <p:sp>
        <p:nvSpPr>
          <p:cNvPr id="4" name="Title 3">
            <a:extLst>
              <a:ext uri="{FF2B5EF4-FFF2-40B4-BE49-F238E27FC236}">
                <a16:creationId xmlns:a16="http://schemas.microsoft.com/office/drawing/2014/main" id="{D6071166-5EC5-F845-68F5-F875F84359CA}"/>
              </a:ext>
            </a:extLst>
          </p:cNvPr>
          <p:cNvSpPr>
            <a:spLocks noGrp="1"/>
          </p:cNvSpPr>
          <p:nvPr>
            <p:ph type="title"/>
          </p:nvPr>
        </p:nvSpPr>
        <p:spPr/>
        <p:txBody>
          <a:bodyPr>
            <a:noAutofit/>
          </a:bodyPr>
          <a:lstStyle/>
          <a:p>
            <a:pPr algn="ctr"/>
            <a:r>
              <a:rPr lang="en-US" dirty="0" err="1"/>
              <a:t>AutoLung</a:t>
            </a:r>
            <a:r>
              <a:rPr lang="en-US" dirty="0"/>
              <a:t> AI Architecture</a:t>
            </a:r>
          </a:p>
        </p:txBody>
      </p:sp>
      <p:sp>
        <p:nvSpPr>
          <p:cNvPr id="3" name="Freeform 2">
            <a:extLst>
              <a:ext uri="{FF2B5EF4-FFF2-40B4-BE49-F238E27FC236}">
                <a16:creationId xmlns:a16="http://schemas.microsoft.com/office/drawing/2014/main" id="{4EE28251-1CE1-0A1E-E516-615F52552CBD}"/>
              </a:ext>
            </a:extLst>
          </p:cNvPr>
          <p:cNvSpPr/>
          <p:nvPr/>
        </p:nvSpPr>
        <p:spPr>
          <a:xfrm>
            <a:off x="0" y="1"/>
            <a:ext cx="12192000" cy="6858000"/>
          </a:xfrm>
          <a:custGeom>
            <a:avLst/>
            <a:gdLst>
              <a:gd name="csX0" fmla="*/ 9358556 w 12192000"/>
              <a:gd name="csY0" fmla="*/ 3086099 h 6858000"/>
              <a:gd name="csX1" fmla="*/ 9010650 w 12192000"/>
              <a:gd name="csY1" fmla="*/ 3434005 h 6858000"/>
              <a:gd name="csX2" fmla="*/ 9010650 w 12192000"/>
              <a:gd name="csY2" fmla="*/ 6378749 h 6858000"/>
              <a:gd name="csX3" fmla="*/ 9358556 w 12192000"/>
              <a:gd name="csY3" fmla="*/ 6726655 h 6858000"/>
              <a:gd name="csX4" fmla="*/ 10750137 w 12192000"/>
              <a:gd name="csY4" fmla="*/ 6726655 h 6858000"/>
              <a:gd name="csX5" fmla="*/ 11098043 w 12192000"/>
              <a:gd name="csY5" fmla="*/ 6378749 h 6858000"/>
              <a:gd name="csX6" fmla="*/ 11098043 w 12192000"/>
              <a:gd name="csY6" fmla="*/ 3434005 h 6858000"/>
              <a:gd name="csX7" fmla="*/ 10750137 w 12192000"/>
              <a:gd name="csY7" fmla="*/ 3086099 h 6858000"/>
              <a:gd name="csX8" fmla="*/ 0 w 12192000"/>
              <a:gd name="csY8" fmla="*/ 0 h 6858000"/>
              <a:gd name="csX9" fmla="*/ 12192000 w 12192000"/>
              <a:gd name="csY9" fmla="*/ 0 h 6858000"/>
              <a:gd name="csX10" fmla="*/ 12192000 w 12192000"/>
              <a:gd name="csY10" fmla="*/ 6858000 h 6858000"/>
              <a:gd name="csX11" fmla="*/ 0 w 12192000"/>
              <a:gd name="csY11"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12192000" h="6858000">
                <a:moveTo>
                  <a:pt x="9358556" y="3086099"/>
                </a:moveTo>
                <a:cubicBezTo>
                  <a:pt x="9166413" y="3086099"/>
                  <a:pt x="9010650" y="3241862"/>
                  <a:pt x="9010650" y="3434005"/>
                </a:cubicBezTo>
                <a:lnTo>
                  <a:pt x="9010650" y="6378749"/>
                </a:lnTo>
                <a:cubicBezTo>
                  <a:pt x="9010650" y="6570892"/>
                  <a:pt x="9166413" y="6726655"/>
                  <a:pt x="9358556" y="6726655"/>
                </a:cubicBezTo>
                <a:lnTo>
                  <a:pt x="10750137" y="6726655"/>
                </a:lnTo>
                <a:cubicBezTo>
                  <a:pt x="10942280" y="6726655"/>
                  <a:pt x="11098043" y="6570892"/>
                  <a:pt x="11098043" y="6378749"/>
                </a:cubicBezTo>
                <a:lnTo>
                  <a:pt x="11098043" y="3434005"/>
                </a:lnTo>
                <a:cubicBezTo>
                  <a:pt x="11098043" y="3241862"/>
                  <a:pt x="10942280" y="3086099"/>
                  <a:pt x="10750137" y="3086099"/>
                </a:cubicBezTo>
                <a:close/>
                <a:moveTo>
                  <a:pt x="0" y="0"/>
                </a:moveTo>
                <a:lnTo>
                  <a:pt x="12192000" y="0"/>
                </a:lnTo>
                <a:lnTo>
                  <a:pt x="12192000" y="6858000"/>
                </a:lnTo>
                <a:lnTo>
                  <a:pt x="0" y="6858000"/>
                </a:lnTo>
                <a:close/>
              </a:path>
            </a:pathLst>
          </a:custGeom>
          <a:solidFill>
            <a:srgbClr val="00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43366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D3AAA-00B2-145D-B40F-6FE5DF8401A6}"/>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B37ADBA6-2C96-DC7E-C543-3D8FEEE0F7D2}"/>
              </a:ext>
            </a:extLst>
          </p:cNvPr>
          <p:cNvSpPr>
            <a:spLocks noGrp="1"/>
          </p:cNvSpPr>
          <p:nvPr>
            <p:ph type="title"/>
          </p:nvPr>
        </p:nvSpPr>
        <p:spPr/>
        <p:txBody>
          <a:bodyPr/>
          <a:lstStyle/>
          <a:p>
            <a:pPr algn="ctr"/>
            <a:r>
              <a:rPr lang="en-US" dirty="0"/>
              <a:t>AI Workflow</a:t>
            </a:r>
          </a:p>
        </p:txBody>
      </p:sp>
      <p:pic>
        <p:nvPicPr>
          <p:cNvPr id="9" name="Picture 8">
            <a:extLst>
              <a:ext uri="{FF2B5EF4-FFF2-40B4-BE49-F238E27FC236}">
                <a16:creationId xmlns:a16="http://schemas.microsoft.com/office/drawing/2014/main" id="{6C85E44D-0477-F116-3DD6-14CBA343C8F9}"/>
              </a:ext>
            </a:extLst>
          </p:cNvPr>
          <p:cNvPicPr>
            <a:picLocks noChangeAspect="1"/>
          </p:cNvPicPr>
          <p:nvPr/>
        </p:nvPicPr>
        <p:blipFill>
          <a:blip r:embed="rId4"/>
          <a:stretch>
            <a:fillRect/>
          </a:stretch>
        </p:blipFill>
        <p:spPr>
          <a:xfrm>
            <a:off x="2327564" y="1049912"/>
            <a:ext cx="7365153" cy="5737494"/>
          </a:xfrm>
          <a:prstGeom prst="rect">
            <a:avLst/>
          </a:prstGeom>
        </p:spPr>
      </p:pic>
      <p:sp>
        <p:nvSpPr>
          <p:cNvPr id="2" name="TextBox 1">
            <a:extLst>
              <a:ext uri="{FF2B5EF4-FFF2-40B4-BE49-F238E27FC236}">
                <a16:creationId xmlns:a16="http://schemas.microsoft.com/office/drawing/2014/main" id="{39EA76B6-4E8F-35F4-7DF0-E035B8A69F34}"/>
              </a:ext>
            </a:extLst>
          </p:cNvPr>
          <p:cNvSpPr txBox="1"/>
          <p:nvPr/>
        </p:nvSpPr>
        <p:spPr>
          <a:xfrm>
            <a:off x="312737" y="2413337"/>
            <a:ext cx="1864427" cy="1015663"/>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Opportunistic lung cancer assessment</a:t>
            </a:r>
          </a:p>
        </p:txBody>
      </p:sp>
      <p:sp>
        <p:nvSpPr>
          <p:cNvPr id="4" name="TextBox 3">
            <a:extLst>
              <a:ext uri="{FF2B5EF4-FFF2-40B4-BE49-F238E27FC236}">
                <a16:creationId xmlns:a16="http://schemas.microsoft.com/office/drawing/2014/main" id="{C16559A0-F714-7DD3-C0CE-BD3162E77044}"/>
              </a:ext>
            </a:extLst>
          </p:cNvPr>
          <p:cNvSpPr txBox="1"/>
          <p:nvPr/>
        </p:nvSpPr>
        <p:spPr>
          <a:xfrm>
            <a:off x="191590" y="4859317"/>
            <a:ext cx="1985574" cy="1323439"/>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Lung cancer assessment in low-dose CT scan</a:t>
            </a:r>
          </a:p>
        </p:txBody>
      </p:sp>
      <p:sp>
        <p:nvSpPr>
          <p:cNvPr id="5" name="Rectangle 4">
            <a:extLst>
              <a:ext uri="{FF2B5EF4-FFF2-40B4-BE49-F238E27FC236}">
                <a16:creationId xmlns:a16="http://schemas.microsoft.com/office/drawing/2014/main" id="{AB38C57B-415A-DE6F-E217-51B4D6ECA4ED}"/>
              </a:ext>
            </a:extLst>
          </p:cNvPr>
          <p:cNvSpPr/>
          <p:nvPr/>
        </p:nvSpPr>
        <p:spPr>
          <a:xfrm>
            <a:off x="6096000" y="1763485"/>
            <a:ext cx="3411894" cy="2369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52D5292-B1BB-AD62-4EF5-AEBC6258EA3E}"/>
              </a:ext>
            </a:extLst>
          </p:cNvPr>
          <p:cNvSpPr/>
          <p:nvPr/>
        </p:nvSpPr>
        <p:spPr>
          <a:xfrm>
            <a:off x="6096000" y="4623100"/>
            <a:ext cx="3411894" cy="1996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BEBF4A8-5B23-50B5-B05E-4EAA18596C02}"/>
              </a:ext>
            </a:extLst>
          </p:cNvPr>
          <p:cNvSpPr/>
          <p:nvPr/>
        </p:nvSpPr>
        <p:spPr>
          <a:xfrm>
            <a:off x="3738465" y="1763485"/>
            <a:ext cx="2357535" cy="23699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5A21418-8382-CA9B-8592-65C32C98EA6D}"/>
              </a:ext>
            </a:extLst>
          </p:cNvPr>
          <p:cNvSpPr/>
          <p:nvPr/>
        </p:nvSpPr>
        <p:spPr>
          <a:xfrm>
            <a:off x="3738465" y="4623099"/>
            <a:ext cx="2357535" cy="1996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EF4C7A-4DB7-52C5-24AA-CF4970458F70}"/>
              </a:ext>
            </a:extLst>
          </p:cNvPr>
          <p:cNvSpPr/>
          <p:nvPr/>
        </p:nvSpPr>
        <p:spPr>
          <a:xfrm>
            <a:off x="191590" y="4623099"/>
            <a:ext cx="2135974" cy="199677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46617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12"/>
                                        </p:tgtEl>
                                      </p:cBhvr>
                                    </p:animEffect>
                                    <p:set>
                                      <p:cBhvr>
                                        <p:cTn id="11" dur="1" fill="hold">
                                          <p:stCondLst>
                                            <p:cond delay="499"/>
                                          </p:stCondLst>
                                        </p:cTn>
                                        <p:tgtEl>
                                          <p:spTgt spid="12"/>
                                        </p:tgtEl>
                                        <p:attrNameLst>
                                          <p:attrName>style.visibility</p:attrName>
                                        </p:attrNameLst>
                                      </p:cBhvr>
                                      <p:to>
                                        <p:strVal val="hidden"/>
                                      </p:to>
                                    </p:set>
                                  </p:childTnLst>
                                </p:cTn>
                              </p:par>
                            </p:childTnLst>
                          </p:cTn>
                        </p:par>
                        <p:par>
                          <p:cTn id="12" fill="hold">
                            <p:stCondLst>
                              <p:cond delay="1000"/>
                            </p:stCondLst>
                            <p:childTnLst>
                              <p:par>
                                <p:cTn id="13" presetID="22" presetClass="exit" presetSubtype="8" fill="hold" grpId="0" nodeType="afterEffect">
                                  <p:stCondLst>
                                    <p:cond delay="0"/>
                                  </p:stCondLst>
                                  <p:childTnLst>
                                    <p:animEffect transition="out" filter="wipe(left)">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1500"/>
                            </p:stCondLst>
                            <p:childTnLst>
                              <p:par>
                                <p:cTn id="17" presetID="22" presetClass="exit" presetSubtype="8" fill="hold" grpId="0" nodeType="afterEffect">
                                  <p:stCondLst>
                                    <p:cond delay="0"/>
                                  </p:stCondLst>
                                  <p:childTnLst>
                                    <p:animEffect transition="out" filter="wipe(left)">
                                      <p:cBhvr>
                                        <p:cTn id="18" dur="500"/>
                                        <p:tgtEl>
                                          <p:spTgt spid="6"/>
                                        </p:tgtEl>
                                      </p:cBhvr>
                                    </p:animEffect>
                                    <p:set>
                                      <p:cBhvr>
                                        <p:cTn id="19" dur="1" fill="hold">
                                          <p:stCondLst>
                                            <p:cond delay="49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par>
                          <p:cTn id="25" fill="hold">
                            <p:stCondLst>
                              <p:cond delay="500"/>
                            </p:stCondLst>
                            <p:childTnLst>
                              <p:par>
                                <p:cTn id="26" presetID="22" presetClass="exit" presetSubtype="8" fill="hold" grpId="0" nodeType="afterEffect">
                                  <p:stCondLst>
                                    <p:cond delay="0"/>
                                  </p:stCondLst>
                                  <p:childTnLst>
                                    <p:animEffect transition="out" filter="wipe(left)">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par>
                          <p:cTn id="29" fill="hold">
                            <p:stCondLst>
                              <p:cond delay="1000"/>
                            </p:stCondLst>
                            <p:childTnLst>
                              <p:par>
                                <p:cTn id="30" presetID="22" presetClass="exit" presetSubtype="8" fill="hold" grpId="0" nodeType="afterEffect">
                                  <p:stCondLst>
                                    <p:cond delay="0"/>
                                  </p:stCondLst>
                                  <p:childTnLst>
                                    <p:animEffect transition="out" filter="wipe(left)">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animBg="1"/>
      <p:bldP spid="6" grpId="0" animBg="1"/>
      <p:bldP spid="8" grpId="0" animBg="1"/>
      <p:bldP spid="10"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0D2FEBD-2893-6078-76A9-5A1A7BC35CFA}"/>
              </a:ext>
            </a:extLst>
          </p:cNvPr>
          <p:cNvPicPr>
            <a:picLocks noGrp="1" noChangeAspect="1"/>
          </p:cNvPicPr>
          <p:nvPr>
            <p:ph idx="1"/>
          </p:nvPr>
        </p:nvPicPr>
        <p:blipFill>
          <a:blip r:embed="rId3"/>
          <a:stretch>
            <a:fillRect/>
          </a:stretch>
        </p:blipFill>
        <p:spPr>
          <a:xfrm>
            <a:off x="1467649" y="1047750"/>
            <a:ext cx="9256703" cy="5511800"/>
          </a:xfrm>
          <a:prstGeom prst="rect">
            <a:avLst/>
          </a:prstGeom>
        </p:spPr>
      </p:pic>
      <p:sp>
        <p:nvSpPr>
          <p:cNvPr id="4" name="Title 3">
            <a:extLst>
              <a:ext uri="{FF2B5EF4-FFF2-40B4-BE49-F238E27FC236}">
                <a16:creationId xmlns:a16="http://schemas.microsoft.com/office/drawing/2014/main" id="{42E5C911-B193-EBEA-4BC7-1D2C89D81876}"/>
              </a:ext>
            </a:extLst>
          </p:cNvPr>
          <p:cNvSpPr>
            <a:spLocks noGrp="1"/>
          </p:cNvSpPr>
          <p:nvPr>
            <p:ph type="title"/>
          </p:nvPr>
        </p:nvSpPr>
        <p:spPr/>
        <p:txBody>
          <a:bodyPr>
            <a:noAutofit/>
          </a:bodyPr>
          <a:lstStyle/>
          <a:p>
            <a:r>
              <a:rPr lang="en-US" sz="2800" dirty="0"/>
              <a:t>AI Outperforms Lung-RADS and Captures Missed Cases</a:t>
            </a:r>
          </a:p>
        </p:txBody>
      </p:sp>
    </p:spTree>
    <p:extLst>
      <p:ext uri="{BB962C8B-B14F-4D97-AF65-F5344CB8AC3E}">
        <p14:creationId xmlns:p14="http://schemas.microsoft.com/office/powerpoint/2010/main" val="3088295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160D62-9AA1-636D-5CEE-34F2E978B7B7}"/>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2A9E499-8220-CFCC-F466-DB1619FDFE42}"/>
              </a:ext>
            </a:extLst>
          </p:cNvPr>
          <p:cNvPicPr>
            <a:picLocks noGrp="1" noChangeAspect="1"/>
          </p:cNvPicPr>
          <p:nvPr>
            <p:ph idx="1"/>
          </p:nvPr>
        </p:nvPicPr>
        <p:blipFill>
          <a:blip r:embed="rId3"/>
          <a:srcRect r="36149" b="46952"/>
          <a:stretch>
            <a:fillRect/>
          </a:stretch>
        </p:blipFill>
        <p:spPr>
          <a:xfrm>
            <a:off x="936157" y="1219200"/>
            <a:ext cx="11255843" cy="5568206"/>
          </a:xfrm>
          <a:prstGeom prst="rect">
            <a:avLst/>
          </a:prstGeom>
        </p:spPr>
      </p:pic>
      <p:sp>
        <p:nvSpPr>
          <p:cNvPr id="4" name="Title 3">
            <a:extLst>
              <a:ext uri="{FF2B5EF4-FFF2-40B4-BE49-F238E27FC236}">
                <a16:creationId xmlns:a16="http://schemas.microsoft.com/office/drawing/2014/main" id="{4C553629-A45D-3336-BA4A-B83D2B8A6929}"/>
              </a:ext>
            </a:extLst>
          </p:cNvPr>
          <p:cNvSpPr>
            <a:spLocks noGrp="1"/>
          </p:cNvSpPr>
          <p:nvPr>
            <p:ph type="title"/>
          </p:nvPr>
        </p:nvSpPr>
        <p:spPr/>
        <p:txBody>
          <a:bodyPr>
            <a:noAutofit/>
          </a:bodyPr>
          <a:lstStyle/>
          <a:p>
            <a:r>
              <a:rPr lang="en-US" sz="2800" dirty="0"/>
              <a:t>AI Outperforms Lung-RADS and Captures Missed Cases</a:t>
            </a:r>
          </a:p>
        </p:txBody>
      </p:sp>
    </p:spTree>
    <p:extLst>
      <p:ext uri="{BB962C8B-B14F-4D97-AF65-F5344CB8AC3E}">
        <p14:creationId xmlns:p14="http://schemas.microsoft.com/office/powerpoint/2010/main" val="42448970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18A3F-AA5A-E5F5-12C0-9318BA081492}"/>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0F849D4-E195-8582-2C98-8ACB3A0D68AC}"/>
              </a:ext>
            </a:extLst>
          </p:cNvPr>
          <p:cNvPicPr>
            <a:picLocks noGrp="1" noChangeAspect="1"/>
          </p:cNvPicPr>
          <p:nvPr>
            <p:ph idx="1"/>
          </p:nvPr>
        </p:nvPicPr>
        <p:blipFill>
          <a:blip r:embed="rId3"/>
          <a:srcRect t="46778" r="36149"/>
          <a:stretch>
            <a:fillRect/>
          </a:stretch>
        </p:blipFill>
        <p:spPr>
          <a:xfrm>
            <a:off x="936157" y="985838"/>
            <a:ext cx="11255843" cy="5586412"/>
          </a:xfrm>
          <a:prstGeom prst="rect">
            <a:avLst/>
          </a:prstGeom>
        </p:spPr>
      </p:pic>
      <p:sp>
        <p:nvSpPr>
          <p:cNvPr id="4" name="Title 3">
            <a:extLst>
              <a:ext uri="{FF2B5EF4-FFF2-40B4-BE49-F238E27FC236}">
                <a16:creationId xmlns:a16="http://schemas.microsoft.com/office/drawing/2014/main" id="{E3CEB211-E0BE-F2A8-D15E-F1506BA59F6D}"/>
              </a:ext>
            </a:extLst>
          </p:cNvPr>
          <p:cNvSpPr>
            <a:spLocks noGrp="1"/>
          </p:cNvSpPr>
          <p:nvPr>
            <p:ph type="title"/>
          </p:nvPr>
        </p:nvSpPr>
        <p:spPr/>
        <p:txBody>
          <a:bodyPr>
            <a:noAutofit/>
          </a:bodyPr>
          <a:lstStyle/>
          <a:p>
            <a:r>
              <a:rPr lang="en-US" sz="2800" dirty="0"/>
              <a:t>AI Outperforms Lung-RADS and Captures Missed Cases</a:t>
            </a:r>
          </a:p>
        </p:txBody>
      </p:sp>
    </p:spTree>
    <p:extLst>
      <p:ext uri="{BB962C8B-B14F-4D97-AF65-F5344CB8AC3E}">
        <p14:creationId xmlns:p14="http://schemas.microsoft.com/office/powerpoint/2010/main" val="3548378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3.8|5.4|3.8|4|5.3"/>
</p:tagLst>
</file>

<file path=ppt/tags/tag2.xml><?xml version="1.0" encoding="utf-8"?>
<p:tagLst xmlns:a="http://schemas.openxmlformats.org/drawingml/2006/main" xmlns:r="http://schemas.openxmlformats.org/officeDocument/2006/relationships" xmlns:p="http://schemas.openxmlformats.org/presentationml/2006/main">
  <p:tag name="TIMING" val="|4.5"/>
</p:tagLst>
</file>

<file path=ppt/tags/tag3.xml><?xml version="1.0" encoding="utf-8"?>
<p:tagLst xmlns:a="http://schemas.openxmlformats.org/drawingml/2006/main" xmlns:r="http://schemas.openxmlformats.org/officeDocument/2006/relationships" xmlns:p="http://schemas.openxmlformats.org/presentationml/2006/main">
  <p:tag name="TIMING" val="|2.1|3.2"/>
</p:tagLst>
</file>

<file path=ppt/tags/tag4.xml><?xml version="1.0" encoding="utf-8"?>
<p:tagLst xmlns:a="http://schemas.openxmlformats.org/drawingml/2006/main" xmlns:r="http://schemas.openxmlformats.org/officeDocument/2006/relationships" xmlns:p="http://schemas.openxmlformats.org/presentationml/2006/main">
  <p:tag name="TIMING" val="|5.1"/>
</p:tagLst>
</file>

<file path=ppt/tags/tag5.xml><?xml version="1.0" encoding="utf-8"?>
<p:tagLst xmlns:a="http://schemas.openxmlformats.org/drawingml/2006/main" xmlns:r="http://schemas.openxmlformats.org/officeDocument/2006/relationships" xmlns:p="http://schemas.openxmlformats.org/presentationml/2006/main">
  <p:tag name="TIMING" val="|6.2|2.3"/>
</p:tagLst>
</file>

<file path=ppt/tags/tag6.xml><?xml version="1.0" encoding="utf-8"?>
<p:tagLst xmlns:a="http://schemas.openxmlformats.org/drawingml/2006/main" xmlns:r="http://schemas.openxmlformats.org/officeDocument/2006/relationships" xmlns:p="http://schemas.openxmlformats.org/presentationml/2006/main">
  <p:tag name="TIMING" val="|2.1|1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rtLung.AI Template" id="{68656506-5CF5-2E4D-9227-2B507C5B8D57}" vid="{D03C5458-AC13-6649-B41C-ACA18D2163D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HeartLung.AI Template</Template>
  <TotalTime>13493</TotalTime>
  <Words>1663</Words>
  <Application>Microsoft Macintosh PowerPoint</Application>
  <PresentationFormat>Widescreen</PresentationFormat>
  <Paragraphs>145</Paragraphs>
  <Slides>27</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Aptos</vt:lpstr>
      <vt:lpstr>Arial</vt:lpstr>
      <vt:lpstr>Arial Rounded MT Bold</vt:lpstr>
      <vt:lpstr>Times New Roman</vt:lpstr>
      <vt:lpstr>Wingdings</vt:lpstr>
      <vt:lpstr>Office Theme</vt:lpstr>
      <vt:lpstr>AutoLung AI A Lung Cancer-Dedicated  Artificial Intelligence Tool</vt:lpstr>
      <vt:lpstr>Gap in Lung Cancer Detection</vt:lpstr>
      <vt:lpstr>AutoLung AI Architecture</vt:lpstr>
      <vt:lpstr>AutoLung AI Architecture</vt:lpstr>
      <vt:lpstr>AutoLung AI Architecture</vt:lpstr>
      <vt:lpstr>AI Workflow</vt:lpstr>
      <vt:lpstr>AI Outperforms Lung-RADS and Captures Missed Cases</vt:lpstr>
      <vt:lpstr>AI Outperforms Lung-RADS and Captures Missed Cases</vt:lpstr>
      <vt:lpstr>AI Outperforms Lung-RADS and Captures Missed Cases</vt:lpstr>
      <vt:lpstr>AI Outperforms Lung-RADS and Captures Missed Cases</vt:lpstr>
      <vt:lpstr>AI Outperforms Lung-RADS and Captures Missed Cases</vt:lpstr>
      <vt:lpstr>Beyond Detect: Predicting Future Lung Cancer</vt:lpstr>
      <vt:lpstr>AI versus PLCOm2012</vt:lpstr>
      <vt:lpstr>Mixed Detection and Prediction Signal</vt:lpstr>
      <vt:lpstr>Predictive Signal</vt:lpstr>
      <vt:lpstr>Opportunistic Lung Cancer Assessment</vt:lpstr>
      <vt:lpstr>How Large Is the Opportunity In Non-Screening CT? </vt:lpstr>
      <vt:lpstr>AI is Validated in CAC Scan and Non-Screening Chest CT Scan with Higher PPV than Nodule Size</vt:lpstr>
      <vt:lpstr>AI is Validated in CAC Scan and Non-Screening Chest CT Scan with Higher PPV than Nodule Size</vt:lpstr>
      <vt:lpstr>AI is Validated in CAC Scan and Non-Screening Chest CT Scan with Higher PPV than Nodule Size</vt:lpstr>
      <vt:lpstr>Never-Smoker, Who are Left Out of Screening</vt:lpstr>
      <vt:lpstr>Current Screening Eligibility Misses Many Future Lung Cancers</vt:lpstr>
      <vt:lpstr>AI is Validated on Never-Smoker, Who are Left Out of Screening, With Better Performance than Nodule Size</vt:lpstr>
      <vt:lpstr>AI is Validated on Never-Smoker, Who are Left Out of Screening, With Better Performance than Nodule Size</vt:lpstr>
      <vt:lpstr>AI is Validated on Never-Smoker, Who are Left Out of Screening, With Better Performance than Nodule Size</vt:lpstr>
      <vt:lpstr>Take-Home Massage</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Mohammad</dc:creator>
  <cp:lastModifiedBy>author</cp:lastModifiedBy>
  <cp:revision>1216</cp:revision>
  <dcterms:created xsi:type="dcterms:W3CDTF">2025-12-25T07:38:45Z</dcterms:created>
  <dcterms:modified xsi:type="dcterms:W3CDTF">2026-07-09T20:51:26Z</dcterms:modified>
</cp:coreProperties>
</file>